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12" r:id="rId2"/>
    <p:sldId id="413" r:id="rId3"/>
    <p:sldId id="414" r:id="rId4"/>
    <p:sldId id="415" r:id="rId5"/>
    <p:sldId id="420" r:id="rId6"/>
    <p:sldId id="421" r:id="rId7"/>
    <p:sldId id="422" r:id="rId8"/>
    <p:sldId id="426" r:id="rId9"/>
    <p:sldId id="436" r:id="rId10"/>
    <p:sldId id="425" r:id="rId11"/>
    <p:sldId id="445" r:id="rId12"/>
    <p:sldId id="439" r:id="rId13"/>
    <p:sldId id="440" r:id="rId14"/>
    <p:sldId id="441" r:id="rId15"/>
    <p:sldId id="442" r:id="rId16"/>
    <p:sldId id="443" r:id="rId17"/>
    <p:sldId id="437" r:id="rId18"/>
    <p:sldId id="438" r:id="rId19"/>
    <p:sldId id="444" r:id="rId20"/>
    <p:sldId id="430" r:id="rId21"/>
    <p:sldId id="427" r:id="rId22"/>
    <p:sldId id="43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BAE"/>
    <a:srgbClr val="424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FF029-3784-4E7D-AA59-A2F42F735A9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E47C5-EEDE-4C76-80DA-F16E6950CA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1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47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25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70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4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30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54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330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19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0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0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66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9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38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2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45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41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23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4FCB6-E833-4A5F-B427-A32A354A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F31461-B41D-4AA0-9470-11F4829C1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C1F72-9BFA-44A4-BA96-82B2262E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6BEC28-187A-4969-9CFD-0D49C1B6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A77C7-B9A2-437A-BBB1-C053DA0A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4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9C3BD-CEC9-4CD9-855B-ACE94D50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EAE339-EFBB-4D6F-AD36-7DD0C49B3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BAEFE-26A6-4C7F-8D4C-6E904D63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7553E-9165-4728-BA94-F54A5D2C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6C617E-AD86-4E00-8DC6-E43F7DE6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49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356798-3464-4073-8D31-D4CB3C41F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1F5DFB-D8C4-428B-A00E-72F7F0A06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C22A05-7284-4FC4-8CFC-19DA6DB2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F640D-A883-4B64-974C-775900D3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2AC78-264C-4B15-A57F-4BF682B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08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8947CB-CF4A-48F9-79E8-1FEF5E37555C}"/>
              </a:ext>
            </a:extLst>
          </p:cNvPr>
          <p:cNvSpPr txBox="1"/>
          <p:nvPr userDrawn="1"/>
        </p:nvSpPr>
        <p:spPr>
          <a:xfrm>
            <a:off x="11607800" y="6673333"/>
            <a:ext cx="584200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" dirty="0"/>
              <a:t>51PPT模板网，幻灯片演示模板及素材免费下载！</a:t>
            </a:r>
          </a:p>
          <a:p>
            <a:r>
              <a:rPr lang="zh-CN" altLang="en-US" sz="100" dirty="0"/>
              <a:t>51PPT模板网 唯一访问网址：www.51pptmoban.com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D34500-CBB4-0C13-4756-B047F4FE1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FA1FFC3-3C72-E657-C32D-F5E70BFA55C4}"/>
              </a:ext>
            </a:extLst>
          </p:cNvPr>
          <p:cNvSpPr/>
          <p:nvPr userDrawn="1"/>
        </p:nvSpPr>
        <p:spPr>
          <a:xfrm>
            <a:off x="1" y="1"/>
            <a:ext cx="1328493" cy="1714499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4947BC9-23A3-678D-8EE5-340FD7EF4E84}"/>
              </a:ext>
            </a:extLst>
          </p:cNvPr>
          <p:cNvSpPr/>
          <p:nvPr userDrawn="1"/>
        </p:nvSpPr>
        <p:spPr>
          <a:xfrm>
            <a:off x="9001538" y="5916045"/>
            <a:ext cx="3190463" cy="941956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D6D2075-CC43-BB9D-9261-A70CD474E672}"/>
              </a:ext>
            </a:extLst>
          </p:cNvPr>
          <p:cNvSpPr/>
          <p:nvPr userDrawn="1"/>
        </p:nvSpPr>
        <p:spPr>
          <a:xfrm>
            <a:off x="9652000" y="6319944"/>
            <a:ext cx="2539999" cy="538055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0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41FB4-F3A1-453E-ABCB-6D3795C6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A72F0-E3FE-46A5-B39F-ECC2441A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1D0ED-063A-443C-9B4D-7B922787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A3B59-4B44-4870-97C2-DB3A967E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333511-7898-4063-825C-F6E2394A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8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933CC-DA79-4A9D-B09F-87E740D1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FCDF-4A1B-43D4-9423-52DB166C6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5E450-37B0-4444-A85D-32308AAD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109DC-EBBD-4CE6-AE0B-92AF56AE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76ADA-F327-47C1-8AC3-24DD51E9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8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0B5FE-DE40-4FDD-AAA7-E629D19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E97F6-6C4A-4262-BF8A-83355FE29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EA88DC-0C02-471D-9E3E-4065EF278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D065A-B30A-4B2F-9CB7-5E662408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2044B-D900-4DD0-BD73-055DA5EE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9E58B7-D91C-422C-8086-F4ABF959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A5A46-DB8B-459C-9517-89A6DD71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9EB26-045D-4C5B-9AB1-8C4B9267F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A67520-2C32-47D3-95CF-9E2C80749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63B570-A9CD-49DF-AB26-FD6FB47B5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43BFE0-7112-44FB-835D-E384B2F95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9750D-B3C6-4ABD-AD1C-5F40F881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3EA436-16D8-4023-8301-40CFE22A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2C42B2-4476-45E8-A94A-84B430CF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6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3C47E-C63D-49DB-977F-9B4F8A73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D45C9A-7206-42E5-9CD7-64688F9D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966C8B-4225-47D7-A39E-3FF199A0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1F6224-F42F-4ECF-898A-FCB2C881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3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49FB42-6F0E-42C5-BF0D-5C63E5DE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3461C8-E61B-4F06-AB6C-FD925173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C935D-9B99-42F2-8D71-E2263097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40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1D309-AFB8-41B1-840B-B3A1D119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885E2-4CF3-4BC8-A836-3282A658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7BC548-A4D4-4AC5-82AE-C0C9D628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144C8F-9735-41A1-B0D9-071AAF77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64E45F-83D9-4CAC-B93D-36996CA0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0C974F-384D-4378-AECC-50C8B988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7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EA985-C8CF-451F-A2A5-23EEB9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2D73AC-9D5E-4982-B3C0-C5F0FE4E3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99971B-0897-4547-8CDA-098B4CDB3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DFBA0D-71EE-4660-BF07-3ABCECD2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3E4C79-B653-4BC7-921B-E741B81C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8108F7-1C8C-4B1C-8636-0ED7B06C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BAB23-4154-474D-8228-0C6213E5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BE9173-4216-46FA-8122-D760BFD9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5DC8A-7D92-4418-A783-962FE0BA6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9ACCF-32EC-4891-AEBD-4D80A8E43268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E7782-402F-4EB1-BADA-91BE11E32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D61E3-D4F2-4F44-A2C4-7E7E9DA09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F9A9F-2582-4711-92EF-94B340603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21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11D241E-0D50-B3DE-135F-ED75E8E0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21034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3912808" y="4413641"/>
            <a:ext cx="8279193" cy="2444359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AFD203-5330-9319-3311-2546A53FA8B8}"/>
              </a:ext>
            </a:extLst>
          </p:cNvPr>
          <p:cNvGrpSpPr/>
          <p:nvPr/>
        </p:nvGrpSpPr>
        <p:grpSpPr>
          <a:xfrm>
            <a:off x="1175947" y="4768763"/>
            <a:ext cx="4332879" cy="584775"/>
            <a:chOff x="4289813" y="5868701"/>
            <a:chExt cx="2339025" cy="58477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399357-B53A-0ACA-7A87-064B27156AB1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汇报人：刘耀月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展示员：吴东樵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AF9012-CA4A-30F8-BE69-AD1625198066}"/>
                </a:ext>
              </a:extLst>
            </p:cNvPr>
            <p:cNvSpPr txBox="1"/>
            <p:nvPr/>
          </p:nvSpPr>
          <p:spPr>
            <a:xfrm>
              <a:off x="5569605" y="5872691"/>
              <a:ext cx="1059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2023.06.09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151108" y="1535961"/>
            <a:ext cx="68868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Aa厚底黑" panose="00020600040101010101" pitchFamily="18" charset="-122"/>
                <a:ea typeface="Aa厚底黑" panose="00020600040101010101" pitchFamily="18" charset="-122"/>
              </a:rPr>
              <a:t>G15</a:t>
            </a:r>
            <a:r>
              <a:rPr lang="zh-CN" altLang="en-US" sz="6600" dirty="0">
                <a:latin typeface="Aa厚底黑" panose="00020600040101010101" pitchFamily="18" charset="-122"/>
                <a:ea typeface="Aa厚底黑" panose="00020600040101010101" pitchFamily="18" charset="-122"/>
              </a:rPr>
              <a:t>小组成果展示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3DEDBD-A612-8113-68C8-F7124DDDB6A9}"/>
              </a:ext>
            </a:extLst>
          </p:cNvPr>
          <p:cNvGrpSpPr/>
          <p:nvPr/>
        </p:nvGrpSpPr>
        <p:grpSpPr>
          <a:xfrm>
            <a:off x="1132082" y="700478"/>
            <a:ext cx="5610706" cy="816312"/>
            <a:chOff x="8752950" y="-578830"/>
            <a:chExt cx="5610706" cy="81631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1F7F05C-4252-2FF6-45F9-A6258F6AD80A}"/>
                </a:ext>
              </a:extLst>
            </p:cNvPr>
            <p:cNvSpPr txBox="1"/>
            <p:nvPr/>
          </p:nvSpPr>
          <p:spPr>
            <a:xfrm>
              <a:off x="8824960" y="-408849"/>
              <a:ext cx="55386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rgbClr val="40CBAE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嵌入式系统  体联五时穿戴</a:t>
              </a:r>
            </a:p>
          </p:txBody>
        </p:sp>
        <p:sp>
          <p:nvSpPr>
            <p:cNvPr id="28" name="iconfont-11253-5327384">
              <a:extLst>
                <a:ext uri="{FF2B5EF4-FFF2-40B4-BE49-F238E27FC236}">
                  <a16:creationId xmlns:a16="http://schemas.microsoft.com/office/drawing/2014/main" id="{67191AF7-DBDC-4D71-4615-1F40AD4140F3}"/>
                </a:ext>
              </a:extLst>
            </p:cNvPr>
            <p:cNvSpPr/>
            <p:nvPr/>
          </p:nvSpPr>
          <p:spPr>
            <a:xfrm rot="19880029">
              <a:off x="8752950" y="-578830"/>
              <a:ext cx="560126" cy="373380"/>
            </a:xfrm>
            <a:custGeom>
              <a:avLst/>
              <a:gdLst>
                <a:gd name="T0" fmla="*/ 9997 w 9997"/>
                <a:gd name="T1" fmla="*/ 1668 h 6664"/>
                <a:gd name="T2" fmla="*/ 9902 w 9997"/>
                <a:gd name="T3" fmla="*/ 1803 h 6664"/>
                <a:gd name="T4" fmla="*/ 5041 w 9997"/>
                <a:gd name="T5" fmla="*/ 3331 h 6664"/>
                <a:gd name="T6" fmla="*/ 4997 w 9997"/>
                <a:gd name="T7" fmla="*/ 3336 h 6664"/>
                <a:gd name="T8" fmla="*/ 4953 w 9997"/>
                <a:gd name="T9" fmla="*/ 3331 h 6664"/>
                <a:gd name="T10" fmla="*/ 2123 w 9997"/>
                <a:gd name="T11" fmla="*/ 2436 h 6664"/>
                <a:gd name="T12" fmla="*/ 1816 w 9997"/>
                <a:gd name="T13" fmla="*/ 2919 h 6664"/>
                <a:gd name="T14" fmla="*/ 1668 w 9997"/>
                <a:gd name="T15" fmla="*/ 3694 h 6664"/>
                <a:gd name="T16" fmla="*/ 1941 w 9997"/>
                <a:gd name="T17" fmla="*/ 4167 h 6664"/>
                <a:gd name="T18" fmla="*/ 1690 w 9997"/>
                <a:gd name="T19" fmla="*/ 4631 h 6664"/>
                <a:gd name="T20" fmla="*/ 1941 w 9997"/>
                <a:gd name="T21" fmla="*/ 6509 h 6664"/>
                <a:gd name="T22" fmla="*/ 1906 w 9997"/>
                <a:gd name="T23" fmla="*/ 6617 h 6664"/>
                <a:gd name="T24" fmla="*/ 1802 w 9997"/>
                <a:gd name="T25" fmla="*/ 6664 h 6664"/>
                <a:gd name="T26" fmla="*/ 970 w 9997"/>
                <a:gd name="T27" fmla="*/ 6664 h 6664"/>
                <a:gd name="T28" fmla="*/ 866 w 9997"/>
                <a:gd name="T29" fmla="*/ 6617 h 6664"/>
                <a:gd name="T30" fmla="*/ 831 w 9997"/>
                <a:gd name="T31" fmla="*/ 6509 h 6664"/>
                <a:gd name="T32" fmla="*/ 1085 w 9997"/>
                <a:gd name="T33" fmla="*/ 4630 h 6664"/>
                <a:gd name="T34" fmla="*/ 833 w 9997"/>
                <a:gd name="T35" fmla="*/ 4167 h 6664"/>
                <a:gd name="T36" fmla="*/ 1116 w 9997"/>
                <a:gd name="T37" fmla="*/ 3685 h 6664"/>
                <a:gd name="T38" fmla="*/ 1542 w 9997"/>
                <a:gd name="T39" fmla="*/ 2253 h 6664"/>
                <a:gd name="T40" fmla="*/ 95 w 9997"/>
                <a:gd name="T41" fmla="*/ 1803 h 6664"/>
                <a:gd name="T42" fmla="*/ 0 w 9997"/>
                <a:gd name="T43" fmla="*/ 1668 h 6664"/>
                <a:gd name="T44" fmla="*/ 95 w 9997"/>
                <a:gd name="T45" fmla="*/ 1533 h 6664"/>
                <a:gd name="T46" fmla="*/ 4956 w 9997"/>
                <a:gd name="T47" fmla="*/ 5 h 6664"/>
                <a:gd name="T48" fmla="*/ 5000 w 9997"/>
                <a:gd name="T49" fmla="*/ 0 h 6664"/>
                <a:gd name="T50" fmla="*/ 5043 w 9997"/>
                <a:gd name="T51" fmla="*/ 5 h 6664"/>
                <a:gd name="T52" fmla="*/ 9902 w 9997"/>
                <a:gd name="T53" fmla="*/ 1533 h 6664"/>
                <a:gd name="T54" fmla="*/ 9997 w 9997"/>
                <a:gd name="T55" fmla="*/ 1668 h 6664"/>
                <a:gd name="T56" fmla="*/ 7697 w 9997"/>
                <a:gd name="T57" fmla="*/ 3074 h 6664"/>
                <a:gd name="T58" fmla="*/ 7776 w 9997"/>
                <a:gd name="T59" fmla="*/ 4446 h 6664"/>
                <a:gd name="T60" fmla="*/ 7420 w 9997"/>
                <a:gd name="T61" fmla="*/ 5002 h 6664"/>
                <a:gd name="T62" fmla="*/ 6399 w 9997"/>
                <a:gd name="T63" fmla="*/ 5408 h 6664"/>
                <a:gd name="T64" fmla="*/ 4998 w 9997"/>
                <a:gd name="T65" fmla="*/ 5558 h 6664"/>
                <a:gd name="T66" fmla="*/ 3597 w 9997"/>
                <a:gd name="T67" fmla="*/ 5408 h 6664"/>
                <a:gd name="T68" fmla="*/ 2577 w 9997"/>
                <a:gd name="T69" fmla="*/ 5002 h 6664"/>
                <a:gd name="T70" fmla="*/ 2221 w 9997"/>
                <a:gd name="T71" fmla="*/ 4446 h 6664"/>
                <a:gd name="T72" fmla="*/ 2299 w 9997"/>
                <a:gd name="T73" fmla="*/ 3074 h 6664"/>
                <a:gd name="T74" fmla="*/ 4791 w 9997"/>
                <a:gd name="T75" fmla="*/ 3861 h 6664"/>
                <a:gd name="T76" fmla="*/ 4999 w 9997"/>
                <a:gd name="T77" fmla="*/ 3891 h 6664"/>
                <a:gd name="T78" fmla="*/ 5208 w 9997"/>
                <a:gd name="T79" fmla="*/ 3861 h 6664"/>
                <a:gd name="T80" fmla="*/ 7697 w 9997"/>
                <a:gd name="T81" fmla="*/ 3074 h 6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97" h="6664">
                  <a:moveTo>
                    <a:pt x="9997" y="1668"/>
                  </a:moveTo>
                  <a:cubicBezTo>
                    <a:pt x="9997" y="1734"/>
                    <a:pt x="9966" y="1779"/>
                    <a:pt x="9902" y="1803"/>
                  </a:cubicBezTo>
                  <a:lnTo>
                    <a:pt x="5041" y="3331"/>
                  </a:lnTo>
                  <a:cubicBezTo>
                    <a:pt x="5030" y="3334"/>
                    <a:pt x="5015" y="3336"/>
                    <a:pt x="4997" y="3336"/>
                  </a:cubicBezTo>
                  <a:cubicBezTo>
                    <a:pt x="4980" y="3336"/>
                    <a:pt x="4966" y="3334"/>
                    <a:pt x="4953" y="3331"/>
                  </a:cubicBezTo>
                  <a:lnTo>
                    <a:pt x="2123" y="2436"/>
                  </a:lnTo>
                  <a:cubicBezTo>
                    <a:pt x="2000" y="2534"/>
                    <a:pt x="1896" y="2696"/>
                    <a:pt x="1816" y="2919"/>
                  </a:cubicBezTo>
                  <a:cubicBezTo>
                    <a:pt x="1735" y="3143"/>
                    <a:pt x="1686" y="3402"/>
                    <a:pt x="1668" y="3694"/>
                  </a:cubicBezTo>
                  <a:cubicBezTo>
                    <a:pt x="1851" y="3798"/>
                    <a:pt x="1941" y="3957"/>
                    <a:pt x="1941" y="4167"/>
                  </a:cubicBezTo>
                  <a:cubicBezTo>
                    <a:pt x="1941" y="4367"/>
                    <a:pt x="1857" y="4522"/>
                    <a:pt x="1690" y="4631"/>
                  </a:cubicBezTo>
                  <a:lnTo>
                    <a:pt x="1941" y="6509"/>
                  </a:lnTo>
                  <a:cubicBezTo>
                    <a:pt x="1947" y="6549"/>
                    <a:pt x="1935" y="6586"/>
                    <a:pt x="1906" y="6617"/>
                  </a:cubicBezTo>
                  <a:cubicBezTo>
                    <a:pt x="1879" y="6648"/>
                    <a:pt x="1845" y="6664"/>
                    <a:pt x="1802" y="6664"/>
                  </a:cubicBezTo>
                  <a:lnTo>
                    <a:pt x="970" y="6664"/>
                  </a:lnTo>
                  <a:cubicBezTo>
                    <a:pt x="926" y="6664"/>
                    <a:pt x="891" y="6648"/>
                    <a:pt x="866" y="6617"/>
                  </a:cubicBezTo>
                  <a:cubicBezTo>
                    <a:pt x="837" y="6586"/>
                    <a:pt x="826" y="6549"/>
                    <a:pt x="831" y="6509"/>
                  </a:cubicBezTo>
                  <a:lnTo>
                    <a:pt x="1085" y="4630"/>
                  </a:lnTo>
                  <a:cubicBezTo>
                    <a:pt x="916" y="4521"/>
                    <a:pt x="833" y="4364"/>
                    <a:pt x="833" y="4167"/>
                  </a:cubicBezTo>
                  <a:cubicBezTo>
                    <a:pt x="833" y="3955"/>
                    <a:pt x="927" y="3794"/>
                    <a:pt x="1116" y="3685"/>
                  </a:cubicBezTo>
                  <a:cubicBezTo>
                    <a:pt x="1147" y="3085"/>
                    <a:pt x="1290" y="2609"/>
                    <a:pt x="1542" y="2253"/>
                  </a:cubicBezTo>
                  <a:lnTo>
                    <a:pt x="95" y="1803"/>
                  </a:lnTo>
                  <a:cubicBezTo>
                    <a:pt x="31" y="1779"/>
                    <a:pt x="0" y="1735"/>
                    <a:pt x="0" y="1668"/>
                  </a:cubicBezTo>
                  <a:cubicBezTo>
                    <a:pt x="0" y="1602"/>
                    <a:pt x="31" y="1557"/>
                    <a:pt x="95" y="1533"/>
                  </a:cubicBezTo>
                  <a:lnTo>
                    <a:pt x="4956" y="5"/>
                  </a:lnTo>
                  <a:cubicBezTo>
                    <a:pt x="4967" y="2"/>
                    <a:pt x="4982" y="0"/>
                    <a:pt x="5000" y="0"/>
                  </a:cubicBezTo>
                  <a:cubicBezTo>
                    <a:pt x="5017" y="0"/>
                    <a:pt x="5031" y="2"/>
                    <a:pt x="5043" y="5"/>
                  </a:cubicBezTo>
                  <a:lnTo>
                    <a:pt x="9902" y="1533"/>
                  </a:lnTo>
                  <a:cubicBezTo>
                    <a:pt x="9966" y="1557"/>
                    <a:pt x="9997" y="1602"/>
                    <a:pt x="9997" y="1668"/>
                  </a:cubicBezTo>
                  <a:close/>
                  <a:moveTo>
                    <a:pt x="7697" y="3074"/>
                  </a:moveTo>
                  <a:lnTo>
                    <a:pt x="7776" y="4446"/>
                  </a:lnTo>
                  <a:cubicBezTo>
                    <a:pt x="7787" y="4646"/>
                    <a:pt x="7670" y="4830"/>
                    <a:pt x="7420" y="5002"/>
                  </a:cubicBezTo>
                  <a:cubicBezTo>
                    <a:pt x="7170" y="5172"/>
                    <a:pt x="6831" y="5307"/>
                    <a:pt x="6399" y="5408"/>
                  </a:cubicBezTo>
                  <a:cubicBezTo>
                    <a:pt x="5968" y="5508"/>
                    <a:pt x="5502" y="5558"/>
                    <a:pt x="4998" y="5558"/>
                  </a:cubicBezTo>
                  <a:cubicBezTo>
                    <a:pt x="4494" y="5558"/>
                    <a:pt x="4027" y="5508"/>
                    <a:pt x="3597" y="5408"/>
                  </a:cubicBezTo>
                  <a:cubicBezTo>
                    <a:pt x="3166" y="5308"/>
                    <a:pt x="2827" y="5174"/>
                    <a:pt x="2577" y="5002"/>
                  </a:cubicBezTo>
                  <a:cubicBezTo>
                    <a:pt x="2327" y="4832"/>
                    <a:pt x="2209" y="4646"/>
                    <a:pt x="2221" y="4446"/>
                  </a:cubicBezTo>
                  <a:lnTo>
                    <a:pt x="2299" y="3074"/>
                  </a:lnTo>
                  <a:lnTo>
                    <a:pt x="4791" y="3861"/>
                  </a:lnTo>
                  <a:cubicBezTo>
                    <a:pt x="4854" y="3882"/>
                    <a:pt x="4924" y="3891"/>
                    <a:pt x="4999" y="3891"/>
                  </a:cubicBezTo>
                  <a:cubicBezTo>
                    <a:pt x="5075" y="3891"/>
                    <a:pt x="5144" y="3882"/>
                    <a:pt x="5208" y="3861"/>
                  </a:cubicBezTo>
                  <a:lnTo>
                    <a:pt x="7697" y="307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6CB730B-BF91-1A58-ADCE-1CA4FF178D9B}"/>
              </a:ext>
            </a:extLst>
          </p:cNvPr>
          <p:cNvSpPr/>
          <p:nvPr/>
        </p:nvSpPr>
        <p:spPr>
          <a:xfrm>
            <a:off x="1285875" y="2815141"/>
            <a:ext cx="4785501" cy="369789"/>
          </a:xfrm>
          <a:prstGeom prst="roundRect">
            <a:avLst>
              <a:gd name="adj" fmla="val 50000"/>
            </a:avLst>
          </a:prstGeom>
          <a:solidFill>
            <a:srgbClr val="4249C1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085390" y="2551444"/>
            <a:ext cx="3584284" cy="3140534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D9F5903-BB54-1BAE-9CC7-9FA089F62305}"/>
              </a:ext>
            </a:extLst>
          </p:cNvPr>
          <p:cNvSpPr/>
          <p:nvPr/>
        </p:nvSpPr>
        <p:spPr>
          <a:xfrm>
            <a:off x="6530244" y="5658654"/>
            <a:ext cx="5661756" cy="119934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7DDC2A9-450D-27AC-42FA-737C0771486E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28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课设实验任务自我评估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任意多边形 2">
            <a:extLst>
              <a:ext uri="{FF2B5EF4-FFF2-40B4-BE49-F238E27FC236}">
                <a16:creationId xmlns:a16="http://schemas.microsoft.com/office/drawing/2014/main" id="{D07E5570-B8D0-4C28-9CD9-943D65A7EE4D}"/>
              </a:ext>
            </a:extLst>
          </p:cNvPr>
          <p:cNvSpPr/>
          <p:nvPr/>
        </p:nvSpPr>
        <p:spPr>
          <a:xfrm>
            <a:off x="6269949" y="1115218"/>
            <a:ext cx="3771900" cy="4913313"/>
          </a:xfrm>
          <a:custGeom>
            <a:avLst/>
            <a:gdLst>
              <a:gd name="connsiteX0" fmla="*/ 0 w 3771900"/>
              <a:gd name="connsiteY0" fmla="*/ 0 h 4914514"/>
              <a:gd name="connsiteX1" fmla="*/ 3771900 w 3771900"/>
              <a:gd name="connsiteY1" fmla="*/ 0 h 4914514"/>
              <a:gd name="connsiteX2" fmla="*/ 3771900 w 3771900"/>
              <a:gd name="connsiteY2" fmla="*/ 1646878 h 4914514"/>
              <a:gd name="connsiteX3" fmla="*/ 3119718 w 3771900"/>
              <a:gd name="connsiteY3" fmla="*/ 2299060 h 4914514"/>
              <a:gd name="connsiteX4" fmla="*/ 3771900 w 3771900"/>
              <a:gd name="connsiteY4" fmla="*/ 2951242 h 4914514"/>
              <a:gd name="connsiteX5" fmla="*/ 3771900 w 3771900"/>
              <a:gd name="connsiteY5" fmla="*/ 4914514 h 4914514"/>
              <a:gd name="connsiteX6" fmla="*/ 0 w 3771900"/>
              <a:gd name="connsiteY6" fmla="*/ 4914514 h 4914514"/>
              <a:gd name="connsiteX7" fmla="*/ 0 w 3771900"/>
              <a:gd name="connsiteY7" fmla="*/ 0 h 491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1900" h="4914514">
                <a:moveTo>
                  <a:pt x="0" y="0"/>
                </a:moveTo>
                <a:lnTo>
                  <a:pt x="3771900" y="0"/>
                </a:lnTo>
                <a:lnTo>
                  <a:pt x="3771900" y="1646878"/>
                </a:lnTo>
                <a:cubicBezTo>
                  <a:pt x="3411710" y="1646878"/>
                  <a:pt x="3119718" y="1938870"/>
                  <a:pt x="3119718" y="2299060"/>
                </a:cubicBezTo>
                <a:cubicBezTo>
                  <a:pt x="3119718" y="2659250"/>
                  <a:pt x="3411710" y="2951242"/>
                  <a:pt x="3771900" y="2951242"/>
                </a:cubicBezTo>
                <a:lnTo>
                  <a:pt x="3771900" y="4914514"/>
                </a:lnTo>
                <a:lnTo>
                  <a:pt x="0" y="491451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 3">
            <a:extLst>
              <a:ext uri="{FF2B5EF4-FFF2-40B4-BE49-F238E27FC236}">
                <a16:creationId xmlns:a16="http://schemas.microsoft.com/office/drawing/2014/main" id="{1157D580-15C8-A05A-27BF-208AE95C951F}"/>
              </a:ext>
            </a:extLst>
          </p:cNvPr>
          <p:cNvSpPr/>
          <p:nvPr/>
        </p:nvSpPr>
        <p:spPr>
          <a:xfrm>
            <a:off x="1491393" y="1115218"/>
            <a:ext cx="4424363" cy="4913313"/>
          </a:xfrm>
          <a:custGeom>
            <a:avLst/>
            <a:gdLst>
              <a:gd name="connsiteX0" fmla="*/ 652182 w 4424082"/>
              <a:gd name="connsiteY0" fmla="*/ 0 h 4914514"/>
              <a:gd name="connsiteX1" fmla="*/ 4424082 w 4424082"/>
              <a:gd name="connsiteY1" fmla="*/ 0 h 4914514"/>
              <a:gd name="connsiteX2" fmla="*/ 4424082 w 4424082"/>
              <a:gd name="connsiteY2" fmla="*/ 4914514 h 4914514"/>
              <a:gd name="connsiteX3" fmla="*/ 652182 w 4424082"/>
              <a:gd name="connsiteY3" fmla="*/ 4914514 h 4914514"/>
              <a:gd name="connsiteX4" fmla="*/ 652182 w 4424082"/>
              <a:gd name="connsiteY4" fmla="*/ 2951242 h 4914514"/>
              <a:gd name="connsiteX5" fmla="*/ 0 w 4424082"/>
              <a:gd name="connsiteY5" fmla="*/ 2299060 h 4914514"/>
              <a:gd name="connsiteX6" fmla="*/ 652182 w 4424082"/>
              <a:gd name="connsiteY6" fmla="*/ 1646878 h 491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082" h="4914514">
                <a:moveTo>
                  <a:pt x="652182" y="0"/>
                </a:moveTo>
                <a:lnTo>
                  <a:pt x="4424082" y="0"/>
                </a:lnTo>
                <a:lnTo>
                  <a:pt x="4424082" y="4914514"/>
                </a:lnTo>
                <a:lnTo>
                  <a:pt x="652182" y="4914514"/>
                </a:lnTo>
                <a:lnTo>
                  <a:pt x="652182" y="2951242"/>
                </a:lnTo>
                <a:cubicBezTo>
                  <a:pt x="291992" y="2951242"/>
                  <a:pt x="0" y="2659250"/>
                  <a:pt x="0" y="2299060"/>
                </a:cubicBezTo>
                <a:cubicBezTo>
                  <a:pt x="0" y="1938870"/>
                  <a:pt x="291992" y="1646878"/>
                  <a:pt x="652182" y="1646878"/>
                </a:cubicBez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08139FE-385D-C24D-0C5A-46D0C9A3FB9B}"/>
              </a:ext>
            </a:extLst>
          </p:cNvPr>
          <p:cNvSpPr/>
          <p:nvPr/>
        </p:nvSpPr>
        <p:spPr>
          <a:xfrm>
            <a:off x="9529086" y="2904331"/>
            <a:ext cx="1027113" cy="1027112"/>
          </a:xfrm>
          <a:prstGeom prst="ellipse">
            <a:avLst/>
          </a:prstGeom>
          <a:solidFill>
            <a:srgbClr val="40C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FACB454-5F4B-AF1E-909B-F8091BAE31B7}"/>
              </a:ext>
            </a:extLst>
          </p:cNvPr>
          <p:cNvSpPr/>
          <p:nvPr/>
        </p:nvSpPr>
        <p:spPr>
          <a:xfrm>
            <a:off x="1610456" y="2915443"/>
            <a:ext cx="1027112" cy="1027113"/>
          </a:xfrm>
          <a:prstGeom prst="ellipse">
            <a:avLst/>
          </a:pr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38725063-7777-5708-FFDF-BCD8567FC503}"/>
              </a:ext>
            </a:extLst>
          </p:cNvPr>
          <p:cNvSpPr>
            <a:spLocks/>
          </p:cNvSpPr>
          <p:nvPr/>
        </p:nvSpPr>
        <p:spPr bwMode="auto">
          <a:xfrm>
            <a:off x="6548241" y="1604685"/>
            <a:ext cx="488382" cy="488382"/>
          </a:xfrm>
          <a:custGeom>
            <a:avLst/>
            <a:gdLst>
              <a:gd name="T0" fmla="*/ 83 w 1360"/>
              <a:gd name="T1" fmla="*/ 1274 h 1360"/>
              <a:gd name="T2" fmla="*/ 1179 w 1360"/>
              <a:gd name="T3" fmla="*/ 192 h 1360"/>
              <a:gd name="T4" fmla="*/ 991 w 1360"/>
              <a:gd name="T5" fmla="*/ 387 h 1360"/>
              <a:gd name="T6" fmla="*/ 822 w 1360"/>
              <a:gd name="T7" fmla="*/ 604 h 1360"/>
              <a:gd name="T8" fmla="*/ 747 w 1360"/>
              <a:gd name="T9" fmla="*/ 715 h 1360"/>
              <a:gd name="T10" fmla="*/ 684 w 1360"/>
              <a:gd name="T11" fmla="*/ 825 h 1360"/>
              <a:gd name="T12" fmla="*/ 632 w 1360"/>
              <a:gd name="T13" fmla="*/ 932 h 1360"/>
              <a:gd name="T14" fmla="*/ 590 w 1360"/>
              <a:gd name="T15" fmla="*/ 1038 h 1360"/>
              <a:gd name="T16" fmla="*/ 507 w 1360"/>
              <a:gd name="T17" fmla="*/ 1095 h 1360"/>
              <a:gd name="T18" fmla="*/ 463 w 1360"/>
              <a:gd name="T19" fmla="*/ 1109 h 1360"/>
              <a:gd name="T20" fmla="*/ 446 w 1360"/>
              <a:gd name="T21" fmla="*/ 1059 h 1360"/>
              <a:gd name="T22" fmla="*/ 415 w 1360"/>
              <a:gd name="T23" fmla="*/ 978 h 1360"/>
              <a:gd name="T24" fmla="*/ 384 w 1360"/>
              <a:gd name="T25" fmla="*/ 903 h 1360"/>
              <a:gd name="T26" fmla="*/ 355 w 1360"/>
              <a:gd name="T27" fmla="*/ 842 h 1360"/>
              <a:gd name="T28" fmla="*/ 330 w 1360"/>
              <a:gd name="T29" fmla="*/ 790 h 1360"/>
              <a:gd name="T30" fmla="*/ 307 w 1360"/>
              <a:gd name="T31" fmla="*/ 754 h 1360"/>
              <a:gd name="T32" fmla="*/ 261 w 1360"/>
              <a:gd name="T33" fmla="*/ 704 h 1360"/>
              <a:gd name="T34" fmla="*/ 211 w 1360"/>
              <a:gd name="T35" fmla="*/ 685 h 1360"/>
              <a:gd name="T36" fmla="*/ 246 w 1360"/>
              <a:gd name="T37" fmla="*/ 656 h 1360"/>
              <a:gd name="T38" fmla="*/ 277 w 1360"/>
              <a:gd name="T39" fmla="*/ 637 h 1360"/>
              <a:gd name="T40" fmla="*/ 305 w 1360"/>
              <a:gd name="T41" fmla="*/ 623 h 1360"/>
              <a:gd name="T42" fmla="*/ 332 w 1360"/>
              <a:gd name="T43" fmla="*/ 620 h 1360"/>
              <a:gd name="T44" fmla="*/ 369 w 1360"/>
              <a:gd name="T45" fmla="*/ 633 h 1360"/>
              <a:gd name="T46" fmla="*/ 407 w 1360"/>
              <a:gd name="T47" fmla="*/ 669 h 1360"/>
              <a:gd name="T48" fmla="*/ 446 w 1360"/>
              <a:gd name="T49" fmla="*/ 729 h 1360"/>
              <a:gd name="T50" fmla="*/ 488 w 1360"/>
              <a:gd name="T51" fmla="*/ 813 h 1360"/>
              <a:gd name="T52" fmla="*/ 576 w 1360"/>
              <a:gd name="T53" fmla="*/ 783 h 1360"/>
              <a:gd name="T54" fmla="*/ 707 w 1360"/>
              <a:gd name="T55" fmla="*/ 591 h 1360"/>
              <a:gd name="T56" fmla="*/ 855 w 1360"/>
              <a:gd name="T57" fmla="*/ 410 h 1360"/>
              <a:gd name="T58" fmla="*/ 1020 w 1360"/>
              <a:gd name="T59" fmla="*/ 242 h 1360"/>
              <a:gd name="T60" fmla="*/ 83 w 1360"/>
              <a:gd name="T61" fmla="*/ 161 h 1360"/>
              <a:gd name="T62" fmla="*/ 1337 w 1360"/>
              <a:gd name="T63" fmla="*/ 0 h 1360"/>
              <a:gd name="T64" fmla="*/ 1316 w 1360"/>
              <a:gd name="T65" fmla="*/ 79 h 1360"/>
              <a:gd name="T66" fmla="*/ 1264 w 1360"/>
              <a:gd name="T67" fmla="*/ 1360 h 1360"/>
              <a:gd name="T68" fmla="*/ 0 w 1360"/>
              <a:gd name="T69" fmla="*/ 77 h 1360"/>
              <a:gd name="T70" fmla="*/ 1281 w 1360"/>
              <a:gd name="T71" fmla="*/ 35 h 1360"/>
              <a:gd name="T72" fmla="*/ 1337 w 1360"/>
              <a:gd name="T7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lnTo>
                  <a:pt x="1337" y="0"/>
                </a:lnTo>
                <a:close/>
              </a:path>
            </a:pathLst>
          </a:custGeom>
          <a:solidFill>
            <a:srgbClr val="40CBAE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026281B4-AA24-EBE5-9959-60849698DC8E}"/>
              </a:ext>
            </a:extLst>
          </p:cNvPr>
          <p:cNvSpPr>
            <a:spLocks/>
          </p:cNvSpPr>
          <p:nvPr/>
        </p:nvSpPr>
        <p:spPr bwMode="auto">
          <a:xfrm>
            <a:off x="9623202" y="3110933"/>
            <a:ext cx="796018" cy="689882"/>
          </a:xfrm>
          <a:custGeom>
            <a:avLst/>
            <a:gdLst>
              <a:gd name="T0" fmla="*/ 1360 w 1360"/>
              <a:gd name="T1" fmla="*/ 54 h 1358"/>
              <a:gd name="T2" fmla="*/ 1216 w 1360"/>
              <a:gd name="T3" fmla="*/ 169 h 1358"/>
              <a:gd name="T4" fmla="*/ 1076 w 1360"/>
              <a:gd name="T5" fmla="*/ 299 h 1358"/>
              <a:gd name="T6" fmla="*/ 941 w 1360"/>
              <a:gd name="T7" fmla="*/ 443 h 1358"/>
              <a:gd name="T8" fmla="*/ 813 w 1360"/>
              <a:gd name="T9" fmla="*/ 602 h 1358"/>
              <a:gd name="T10" fmla="*/ 693 w 1360"/>
              <a:gd name="T11" fmla="*/ 765 h 1358"/>
              <a:gd name="T12" fmla="*/ 594 w 1360"/>
              <a:gd name="T13" fmla="*/ 930 h 1358"/>
              <a:gd name="T14" fmla="*/ 511 w 1360"/>
              <a:gd name="T15" fmla="*/ 1091 h 1358"/>
              <a:gd name="T16" fmla="*/ 446 w 1360"/>
              <a:gd name="T17" fmla="*/ 1251 h 1358"/>
              <a:gd name="T18" fmla="*/ 375 w 1360"/>
              <a:gd name="T19" fmla="*/ 1300 h 1358"/>
              <a:gd name="T20" fmla="*/ 325 w 1360"/>
              <a:gd name="T21" fmla="*/ 1339 h 1358"/>
              <a:gd name="T22" fmla="*/ 298 w 1360"/>
              <a:gd name="T23" fmla="*/ 1337 h 1358"/>
              <a:gd name="T24" fmla="*/ 279 w 1360"/>
              <a:gd name="T25" fmla="*/ 1276 h 1358"/>
              <a:gd name="T26" fmla="*/ 240 w 1360"/>
              <a:gd name="T27" fmla="*/ 1178 h 1358"/>
              <a:gd name="T28" fmla="*/ 204 w 1360"/>
              <a:gd name="T29" fmla="*/ 1088 h 1358"/>
              <a:gd name="T30" fmla="*/ 171 w 1360"/>
              <a:gd name="T31" fmla="*/ 1013 h 1358"/>
              <a:gd name="T32" fmla="*/ 140 w 1360"/>
              <a:gd name="T33" fmla="*/ 953 h 1358"/>
              <a:gd name="T34" fmla="*/ 111 w 1360"/>
              <a:gd name="T35" fmla="*/ 907 h 1358"/>
              <a:gd name="T36" fmla="*/ 86 w 1360"/>
              <a:gd name="T37" fmla="*/ 873 h 1358"/>
              <a:gd name="T38" fmla="*/ 58 w 1360"/>
              <a:gd name="T39" fmla="*/ 848 h 1358"/>
              <a:gd name="T40" fmla="*/ 29 w 1360"/>
              <a:gd name="T41" fmla="*/ 832 h 1358"/>
              <a:gd name="T42" fmla="*/ 0 w 1360"/>
              <a:gd name="T43" fmla="*/ 825 h 1358"/>
              <a:gd name="T44" fmla="*/ 38 w 1360"/>
              <a:gd name="T45" fmla="*/ 790 h 1358"/>
              <a:gd name="T46" fmla="*/ 77 w 1360"/>
              <a:gd name="T47" fmla="*/ 765 h 1358"/>
              <a:gd name="T48" fmla="*/ 109 w 1360"/>
              <a:gd name="T49" fmla="*/ 752 h 1358"/>
              <a:gd name="T50" fmla="*/ 142 w 1360"/>
              <a:gd name="T51" fmla="*/ 746 h 1358"/>
              <a:gd name="T52" fmla="*/ 184 w 1360"/>
              <a:gd name="T53" fmla="*/ 761 h 1358"/>
              <a:gd name="T54" fmla="*/ 231 w 1360"/>
              <a:gd name="T55" fmla="*/ 806 h 1358"/>
              <a:gd name="T56" fmla="*/ 277 w 1360"/>
              <a:gd name="T57" fmla="*/ 878 h 1358"/>
              <a:gd name="T58" fmla="*/ 327 w 1360"/>
              <a:gd name="T59" fmla="*/ 980 h 1358"/>
              <a:gd name="T60" fmla="*/ 409 w 1360"/>
              <a:gd name="T61" fmla="*/ 982 h 1358"/>
              <a:gd name="T62" fmla="*/ 507 w 1360"/>
              <a:gd name="T63" fmla="*/ 823 h 1358"/>
              <a:gd name="T64" fmla="*/ 615 w 1360"/>
              <a:gd name="T65" fmla="*/ 669 h 1358"/>
              <a:gd name="T66" fmla="*/ 732 w 1360"/>
              <a:gd name="T67" fmla="*/ 524 h 1358"/>
              <a:gd name="T68" fmla="*/ 859 w 1360"/>
              <a:gd name="T69" fmla="*/ 385 h 1358"/>
              <a:gd name="T70" fmla="*/ 989 w 1360"/>
              <a:gd name="T71" fmla="*/ 259 h 1358"/>
              <a:gd name="T72" fmla="*/ 1124 w 1360"/>
              <a:gd name="T73" fmla="*/ 144 h 1358"/>
              <a:gd name="T74" fmla="*/ 1260 w 1360"/>
              <a:gd name="T75" fmla="*/ 44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948" tIns="223948" rIns="223948" bIns="223948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9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4A63E831-CE50-54F2-08FE-8E91FB19B4A9}"/>
              </a:ext>
            </a:extLst>
          </p:cNvPr>
          <p:cNvSpPr>
            <a:spLocks/>
          </p:cNvSpPr>
          <p:nvPr/>
        </p:nvSpPr>
        <p:spPr bwMode="auto">
          <a:xfrm>
            <a:off x="1740116" y="3032125"/>
            <a:ext cx="796018" cy="689882"/>
          </a:xfrm>
          <a:custGeom>
            <a:avLst/>
            <a:gdLst>
              <a:gd name="T0" fmla="*/ 384 w 1360"/>
              <a:gd name="T1" fmla="*/ 150 h 1360"/>
              <a:gd name="T2" fmla="*/ 472 w 1360"/>
              <a:gd name="T3" fmla="*/ 366 h 1360"/>
              <a:gd name="T4" fmla="*/ 598 w 1360"/>
              <a:gd name="T5" fmla="*/ 574 h 1360"/>
              <a:gd name="T6" fmla="*/ 717 w 1360"/>
              <a:gd name="T7" fmla="*/ 493 h 1360"/>
              <a:gd name="T8" fmla="*/ 813 w 1360"/>
              <a:gd name="T9" fmla="*/ 374 h 1360"/>
              <a:gd name="T10" fmla="*/ 902 w 1360"/>
              <a:gd name="T11" fmla="*/ 282 h 1360"/>
              <a:gd name="T12" fmla="*/ 982 w 1360"/>
              <a:gd name="T13" fmla="*/ 217 h 1360"/>
              <a:gd name="T14" fmla="*/ 1055 w 1360"/>
              <a:gd name="T15" fmla="*/ 176 h 1360"/>
              <a:gd name="T16" fmla="*/ 1118 w 1360"/>
              <a:gd name="T17" fmla="*/ 163 h 1360"/>
              <a:gd name="T18" fmla="*/ 1176 w 1360"/>
              <a:gd name="T19" fmla="*/ 176 h 1360"/>
              <a:gd name="T20" fmla="*/ 1224 w 1360"/>
              <a:gd name="T21" fmla="*/ 213 h 1360"/>
              <a:gd name="T22" fmla="*/ 1262 w 1360"/>
              <a:gd name="T23" fmla="*/ 269 h 1360"/>
              <a:gd name="T24" fmla="*/ 1172 w 1360"/>
              <a:gd name="T25" fmla="*/ 357 h 1360"/>
              <a:gd name="T26" fmla="*/ 1001 w 1360"/>
              <a:gd name="T27" fmla="*/ 503 h 1360"/>
              <a:gd name="T28" fmla="*/ 817 w 1360"/>
              <a:gd name="T29" fmla="*/ 708 h 1360"/>
              <a:gd name="T30" fmla="*/ 832 w 1360"/>
              <a:gd name="T31" fmla="*/ 861 h 1360"/>
              <a:gd name="T32" fmla="*/ 921 w 1360"/>
              <a:gd name="T33" fmla="*/ 953 h 1360"/>
              <a:gd name="T34" fmla="*/ 1007 w 1360"/>
              <a:gd name="T35" fmla="*/ 1026 h 1360"/>
              <a:gd name="T36" fmla="*/ 1090 w 1360"/>
              <a:gd name="T37" fmla="*/ 1078 h 1360"/>
              <a:gd name="T38" fmla="*/ 1170 w 1360"/>
              <a:gd name="T39" fmla="*/ 1109 h 1360"/>
              <a:gd name="T40" fmla="*/ 1247 w 1360"/>
              <a:gd name="T41" fmla="*/ 1118 h 1360"/>
              <a:gd name="T42" fmla="*/ 1360 w 1360"/>
              <a:gd name="T43" fmla="*/ 1105 h 1360"/>
              <a:gd name="T44" fmla="*/ 1329 w 1360"/>
              <a:gd name="T45" fmla="*/ 1170 h 1360"/>
              <a:gd name="T46" fmla="*/ 1291 w 1360"/>
              <a:gd name="T47" fmla="*/ 1243 h 1360"/>
              <a:gd name="T48" fmla="*/ 1258 w 1360"/>
              <a:gd name="T49" fmla="*/ 1293 h 1360"/>
              <a:gd name="T50" fmla="*/ 1195 w 1360"/>
              <a:gd name="T51" fmla="*/ 1341 h 1360"/>
              <a:gd name="T52" fmla="*/ 1107 w 1360"/>
              <a:gd name="T53" fmla="*/ 1350 h 1360"/>
              <a:gd name="T54" fmla="*/ 1038 w 1360"/>
              <a:gd name="T55" fmla="*/ 1331 h 1360"/>
              <a:gd name="T56" fmla="*/ 961 w 1360"/>
              <a:gd name="T57" fmla="*/ 1289 h 1360"/>
              <a:gd name="T58" fmla="*/ 879 w 1360"/>
              <a:gd name="T59" fmla="*/ 1224 h 1360"/>
              <a:gd name="T60" fmla="*/ 788 w 1360"/>
              <a:gd name="T61" fmla="*/ 1137 h 1360"/>
              <a:gd name="T62" fmla="*/ 692 w 1360"/>
              <a:gd name="T63" fmla="*/ 1026 h 1360"/>
              <a:gd name="T64" fmla="*/ 568 w 1360"/>
              <a:gd name="T65" fmla="*/ 1040 h 1360"/>
              <a:gd name="T66" fmla="*/ 487 w 1360"/>
              <a:gd name="T67" fmla="*/ 1147 h 1360"/>
              <a:gd name="T68" fmla="*/ 412 w 1360"/>
              <a:gd name="T69" fmla="*/ 1233 h 1360"/>
              <a:gd name="T70" fmla="*/ 343 w 1360"/>
              <a:gd name="T71" fmla="*/ 1297 h 1360"/>
              <a:gd name="T72" fmla="*/ 282 w 1360"/>
              <a:gd name="T73" fmla="*/ 1339 h 1360"/>
              <a:gd name="T74" fmla="*/ 228 w 1360"/>
              <a:gd name="T75" fmla="*/ 1358 h 1360"/>
              <a:gd name="T76" fmla="*/ 198 w 1360"/>
              <a:gd name="T77" fmla="*/ 1358 h 1360"/>
              <a:gd name="T78" fmla="*/ 125 w 1360"/>
              <a:gd name="T79" fmla="*/ 1327 h 1360"/>
              <a:gd name="T80" fmla="*/ 50 w 1360"/>
              <a:gd name="T81" fmla="*/ 1249 h 1360"/>
              <a:gd name="T82" fmla="*/ 17 w 1360"/>
              <a:gd name="T83" fmla="*/ 1174 h 1360"/>
              <a:gd name="T84" fmla="*/ 58 w 1360"/>
              <a:gd name="T85" fmla="*/ 1180 h 1360"/>
              <a:gd name="T86" fmla="*/ 123 w 1360"/>
              <a:gd name="T87" fmla="*/ 1168 h 1360"/>
              <a:gd name="T88" fmla="*/ 194 w 1360"/>
              <a:gd name="T89" fmla="*/ 1136 h 1360"/>
              <a:gd name="T90" fmla="*/ 267 w 1360"/>
              <a:gd name="T91" fmla="*/ 1080 h 1360"/>
              <a:gd name="T92" fmla="*/ 345 w 1360"/>
              <a:gd name="T93" fmla="*/ 1001 h 1360"/>
              <a:gd name="T94" fmla="*/ 424 w 1360"/>
              <a:gd name="T95" fmla="*/ 902 h 1360"/>
              <a:gd name="T96" fmla="*/ 466 w 1360"/>
              <a:gd name="T97" fmla="*/ 740 h 1360"/>
              <a:gd name="T98" fmla="*/ 376 w 1360"/>
              <a:gd name="T99" fmla="*/ 618 h 1360"/>
              <a:gd name="T100" fmla="*/ 303 w 1360"/>
              <a:gd name="T101" fmla="*/ 510 h 1360"/>
              <a:gd name="T102" fmla="*/ 249 w 1360"/>
              <a:gd name="T103" fmla="*/ 416 h 1360"/>
              <a:gd name="T104" fmla="*/ 215 w 1360"/>
              <a:gd name="T105" fmla="*/ 338 h 1360"/>
              <a:gd name="T106" fmla="*/ 199 w 1360"/>
              <a:gd name="T107" fmla="*/ 272 h 1360"/>
              <a:gd name="T108" fmla="*/ 207 w 1360"/>
              <a:gd name="T109" fmla="*/ 201 h 1360"/>
              <a:gd name="T110" fmla="*/ 255 w 1360"/>
              <a:gd name="T111" fmla="*/ 107 h 1360"/>
              <a:gd name="T112" fmla="*/ 345 w 1360"/>
              <a:gd name="T11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60" h="1360">
                <a:moveTo>
                  <a:pt x="345" y="0"/>
                </a:moveTo>
                <a:lnTo>
                  <a:pt x="363" y="75"/>
                </a:lnTo>
                <a:lnTo>
                  <a:pt x="384" y="150"/>
                </a:lnTo>
                <a:lnTo>
                  <a:pt x="409" y="223"/>
                </a:lnTo>
                <a:lnTo>
                  <a:pt x="439" y="295"/>
                </a:lnTo>
                <a:lnTo>
                  <a:pt x="472" y="366"/>
                </a:lnTo>
                <a:lnTo>
                  <a:pt x="510" y="435"/>
                </a:lnTo>
                <a:lnTo>
                  <a:pt x="552" y="504"/>
                </a:lnTo>
                <a:lnTo>
                  <a:pt x="598" y="574"/>
                </a:lnTo>
                <a:lnTo>
                  <a:pt x="629" y="614"/>
                </a:lnTo>
                <a:lnTo>
                  <a:pt x="685" y="539"/>
                </a:lnTo>
                <a:lnTo>
                  <a:pt x="717" y="493"/>
                </a:lnTo>
                <a:lnTo>
                  <a:pt x="750" y="451"/>
                </a:lnTo>
                <a:lnTo>
                  <a:pt x="783" y="410"/>
                </a:lnTo>
                <a:lnTo>
                  <a:pt x="813" y="374"/>
                </a:lnTo>
                <a:lnTo>
                  <a:pt x="844" y="341"/>
                </a:lnTo>
                <a:lnTo>
                  <a:pt x="873" y="311"/>
                </a:lnTo>
                <a:lnTo>
                  <a:pt x="902" y="282"/>
                </a:lnTo>
                <a:lnTo>
                  <a:pt x="930" y="257"/>
                </a:lnTo>
                <a:lnTo>
                  <a:pt x="957" y="236"/>
                </a:lnTo>
                <a:lnTo>
                  <a:pt x="982" y="217"/>
                </a:lnTo>
                <a:lnTo>
                  <a:pt x="1007" y="199"/>
                </a:lnTo>
                <a:lnTo>
                  <a:pt x="1032" y="186"/>
                </a:lnTo>
                <a:lnTo>
                  <a:pt x="1055" y="176"/>
                </a:lnTo>
                <a:lnTo>
                  <a:pt x="1076" y="169"/>
                </a:lnTo>
                <a:lnTo>
                  <a:pt x="1099" y="165"/>
                </a:lnTo>
                <a:lnTo>
                  <a:pt x="1118" y="163"/>
                </a:lnTo>
                <a:lnTo>
                  <a:pt x="1139" y="165"/>
                </a:lnTo>
                <a:lnTo>
                  <a:pt x="1157" y="169"/>
                </a:lnTo>
                <a:lnTo>
                  <a:pt x="1176" y="176"/>
                </a:lnTo>
                <a:lnTo>
                  <a:pt x="1191" y="184"/>
                </a:lnTo>
                <a:lnTo>
                  <a:pt x="1208" y="198"/>
                </a:lnTo>
                <a:lnTo>
                  <a:pt x="1224" y="213"/>
                </a:lnTo>
                <a:lnTo>
                  <a:pt x="1237" y="230"/>
                </a:lnTo>
                <a:lnTo>
                  <a:pt x="1251" y="249"/>
                </a:lnTo>
                <a:lnTo>
                  <a:pt x="1262" y="269"/>
                </a:lnTo>
                <a:lnTo>
                  <a:pt x="1278" y="292"/>
                </a:lnTo>
                <a:lnTo>
                  <a:pt x="1226" y="320"/>
                </a:lnTo>
                <a:lnTo>
                  <a:pt x="1172" y="357"/>
                </a:lnTo>
                <a:lnTo>
                  <a:pt x="1116" y="399"/>
                </a:lnTo>
                <a:lnTo>
                  <a:pt x="1059" y="447"/>
                </a:lnTo>
                <a:lnTo>
                  <a:pt x="1001" y="503"/>
                </a:lnTo>
                <a:lnTo>
                  <a:pt x="942" y="564"/>
                </a:lnTo>
                <a:lnTo>
                  <a:pt x="880" y="633"/>
                </a:lnTo>
                <a:lnTo>
                  <a:pt x="817" y="708"/>
                </a:lnTo>
                <a:lnTo>
                  <a:pt x="762" y="777"/>
                </a:lnTo>
                <a:lnTo>
                  <a:pt x="802" y="825"/>
                </a:lnTo>
                <a:lnTo>
                  <a:pt x="832" y="861"/>
                </a:lnTo>
                <a:lnTo>
                  <a:pt x="861" y="894"/>
                </a:lnTo>
                <a:lnTo>
                  <a:pt x="892" y="925"/>
                </a:lnTo>
                <a:lnTo>
                  <a:pt x="921" y="953"/>
                </a:lnTo>
                <a:lnTo>
                  <a:pt x="950" y="980"/>
                </a:lnTo>
                <a:lnTo>
                  <a:pt x="978" y="1003"/>
                </a:lnTo>
                <a:lnTo>
                  <a:pt x="1007" y="1026"/>
                </a:lnTo>
                <a:lnTo>
                  <a:pt x="1034" y="1045"/>
                </a:lnTo>
                <a:lnTo>
                  <a:pt x="1063" y="1063"/>
                </a:lnTo>
                <a:lnTo>
                  <a:pt x="1090" y="1078"/>
                </a:lnTo>
                <a:lnTo>
                  <a:pt x="1116" y="1090"/>
                </a:lnTo>
                <a:lnTo>
                  <a:pt x="1143" y="1101"/>
                </a:lnTo>
                <a:lnTo>
                  <a:pt x="1170" y="1109"/>
                </a:lnTo>
                <a:lnTo>
                  <a:pt x="1197" y="1114"/>
                </a:lnTo>
                <a:lnTo>
                  <a:pt x="1222" y="1118"/>
                </a:lnTo>
                <a:lnTo>
                  <a:pt x="1247" y="1118"/>
                </a:lnTo>
                <a:lnTo>
                  <a:pt x="1291" y="1116"/>
                </a:lnTo>
                <a:lnTo>
                  <a:pt x="1333" y="1111"/>
                </a:lnTo>
                <a:lnTo>
                  <a:pt x="1360" y="1105"/>
                </a:lnTo>
                <a:lnTo>
                  <a:pt x="1360" y="1105"/>
                </a:lnTo>
                <a:lnTo>
                  <a:pt x="1343" y="1141"/>
                </a:lnTo>
                <a:lnTo>
                  <a:pt x="1329" y="1170"/>
                </a:lnTo>
                <a:lnTo>
                  <a:pt x="1316" y="1197"/>
                </a:lnTo>
                <a:lnTo>
                  <a:pt x="1304" y="1222"/>
                </a:lnTo>
                <a:lnTo>
                  <a:pt x="1291" y="1243"/>
                </a:lnTo>
                <a:lnTo>
                  <a:pt x="1279" y="1262"/>
                </a:lnTo>
                <a:lnTo>
                  <a:pt x="1270" y="1279"/>
                </a:lnTo>
                <a:lnTo>
                  <a:pt x="1258" y="1293"/>
                </a:lnTo>
                <a:lnTo>
                  <a:pt x="1249" y="1304"/>
                </a:lnTo>
                <a:lnTo>
                  <a:pt x="1224" y="1325"/>
                </a:lnTo>
                <a:lnTo>
                  <a:pt x="1195" y="1341"/>
                </a:lnTo>
                <a:lnTo>
                  <a:pt x="1164" y="1348"/>
                </a:lnTo>
                <a:lnTo>
                  <a:pt x="1128" y="1352"/>
                </a:lnTo>
                <a:lnTo>
                  <a:pt x="1107" y="1350"/>
                </a:lnTo>
                <a:lnTo>
                  <a:pt x="1084" y="1347"/>
                </a:lnTo>
                <a:lnTo>
                  <a:pt x="1061" y="1341"/>
                </a:lnTo>
                <a:lnTo>
                  <a:pt x="1038" y="1331"/>
                </a:lnTo>
                <a:lnTo>
                  <a:pt x="1013" y="1320"/>
                </a:lnTo>
                <a:lnTo>
                  <a:pt x="988" y="1306"/>
                </a:lnTo>
                <a:lnTo>
                  <a:pt x="961" y="1289"/>
                </a:lnTo>
                <a:lnTo>
                  <a:pt x="934" y="1270"/>
                </a:lnTo>
                <a:lnTo>
                  <a:pt x="907" y="1249"/>
                </a:lnTo>
                <a:lnTo>
                  <a:pt x="879" y="1224"/>
                </a:lnTo>
                <a:lnTo>
                  <a:pt x="850" y="1199"/>
                </a:lnTo>
                <a:lnTo>
                  <a:pt x="819" y="1168"/>
                </a:lnTo>
                <a:lnTo>
                  <a:pt x="788" y="1137"/>
                </a:lnTo>
                <a:lnTo>
                  <a:pt x="758" y="1103"/>
                </a:lnTo>
                <a:lnTo>
                  <a:pt x="725" y="1067"/>
                </a:lnTo>
                <a:lnTo>
                  <a:pt x="692" y="1026"/>
                </a:lnTo>
                <a:lnTo>
                  <a:pt x="629" y="951"/>
                </a:lnTo>
                <a:lnTo>
                  <a:pt x="597" y="997"/>
                </a:lnTo>
                <a:lnTo>
                  <a:pt x="568" y="1040"/>
                </a:lnTo>
                <a:lnTo>
                  <a:pt x="541" y="1078"/>
                </a:lnTo>
                <a:lnTo>
                  <a:pt x="512" y="1114"/>
                </a:lnTo>
                <a:lnTo>
                  <a:pt x="487" y="1147"/>
                </a:lnTo>
                <a:lnTo>
                  <a:pt x="460" y="1180"/>
                </a:lnTo>
                <a:lnTo>
                  <a:pt x="435" y="1207"/>
                </a:lnTo>
                <a:lnTo>
                  <a:pt x="412" y="1233"/>
                </a:lnTo>
                <a:lnTo>
                  <a:pt x="387" y="1256"/>
                </a:lnTo>
                <a:lnTo>
                  <a:pt x="366" y="1279"/>
                </a:lnTo>
                <a:lnTo>
                  <a:pt x="343" y="1297"/>
                </a:lnTo>
                <a:lnTo>
                  <a:pt x="322" y="1314"/>
                </a:lnTo>
                <a:lnTo>
                  <a:pt x="303" y="1327"/>
                </a:lnTo>
                <a:lnTo>
                  <a:pt x="282" y="1339"/>
                </a:lnTo>
                <a:lnTo>
                  <a:pt x="265" y="1348"/>
                </a:lnTo>
                <a:lnTo>
                  <a:pt x="246" y="1354"/>
                </a:lnTo>
                <a:lnTo>
                  <a:pt x="228" y="1358"/>
                </a:lnTo>
                <a:lnTo>
                  <a:pt x="211" y="1360"/>
                </a:lnTo>
                <a:lnTo>
                  <a:pt x="211" y="1360"/>
                </a:lnTo>
                <a:lnTo>
                  <a:pt x="198" y="1358"/>
                </a:lnTo>
                <a:lnTo>
                  <a:pt x="173" y="1352"/>
                </a:lnTo>
                <a:lnTo>
                  <a:pt x="150" y="1343"/>
                </a:lnTo>
                <a:lnTo>
                  <a:pt x="125" y="1327"/>
                </a:lnTo>
                <a:lnTo>
                  <a:pt x="100" y="1306"/>
                </a:lnTo>
                <a:lnTo>
                  <a:pt x="75" y="1279"/>
                </a:lnTo>
                <a:lnTo>
                  <a:pt x="50" y="1249"/>
                </a:lnTo>
                <a:lnTo>
                  <a:pt x="25" y="1212"/>
                </a:lnTo>
                <a:lnTo>
                  <a:pt x="0" y="1170"/>
                </a:lnTo>
                <a:lnTo>
                  <a:pt x="17" y="1174"/>
                </a:lnTo>
                <a:lnTo>
                  <a:pt x="33" y="1178"/>
                </a:lnTo>
                <a:lnTo>
                  <a:pt x="46" y="1180"/>
                </a:lnTo>
                <a:lnTo>
                  <a:pt x="58" y="1180"/>
                </a:lnTo>
                <a:lnTo>
                  <a:pt x="79" y="1178"/>
                </a:lnTo>
                <a:lnTo>
                  <a:pt x="102" y="1174"/>
                </a:lnTo>
                <a:lnTo>
                  <a:pt x="123" y="1168"/>
                </a:lnTo>
                <a:lnTo>
                  <a:pt x="146" y="1161"/>
                </a:lnTo>
                <a:lnTo>
                  <a:pt x="171" y="1149"/>
                </a:lnTo>
                <a:lnTo>
                  <a:pt x="194" y="1136"/>
                </a:lnTo>
                <a:lnTo>
                  <a:pt x="219" y="1118"/>
                </a:lnTo>
                <a:lnTo>
                  <a:pt x="242" y="1101"/>
                </a:lnTo>
                <a:lnTo>
                  <a:pt x="267" y="1080"/>
                </a:lnTo>
                <a:lnTo>
                  <a:pt x="293" y="1055"/>
                </a:lnTo>
                <a:lnTo>
                  <a:pt x="318" y="1030"/>
                </a:lnTo>
                <a:lnTo>
                  <a:pt x="345" y="1001"/>
                </a:lnTo>
                <a:lnTo>
                  <a:pt x="370" y="971"/>
                </a:lnTo>
                <a:lnTo>
                  <a:pt x="397" y="938"/>
                </a:lnTo>
                <a:lnTo>
                  <a:pt x="424" y="902"/>
                </a:lnTo>
                <a:lnTo>
                  <a:pt x="453" y="863"/>
                </a:lnTo>
                <a:lnTo>
                  <a:pt x="504" y="790"/>
                </a:lnTo>
                <a:lnTo>
                  <a:pt x="466" y="740"/>
                </a:lnTo>
                <a:lnTo>
                  <a:pt x="434" y="698"/>
                </a:lnTo>
                <a:lnTo>
                  <a:pt x="405" y="658"/>
                </a:lnTo>
                <a:lnTo>
                  <a:pt x="376" y="618"/>
                </a:lnTo>
                <a:lnTo>
                  <a:pt x="349" y="581"/>
                </a:lnTo>
                <a:lnTo>
                  <a:pt x="326" y="545"/>
                </a:lnTo>
                <a:lnTo>
                  <a:pt x="303" y="510"/>
                </a:lnTo>
                <a:lnTo>
                  <a:pt x="284" y="478"/>
                </a:lnTo>
                <a:lnTo>
                  <a:pt x="267" y="447"/>
                </a:lnTo>
                <a:lnTo>
                  <a:pt x="249" y="416"/>
                </a:lnTo>
                <a:lnTo>
                  <a:pt x="236" y="389"/>
                </a:lnTo>
                <a:lnTo>
                  <a:pt x="224" y="363"/>
                </a:lnTo>
                <a:lnTo>
                  <a:pt x="215" y="338"/>
                </a:lnTo>
                <a:lnTo>
                  <a:pt x="209" y="315"/>
                </a:lnTo>
                <a:lnTo>
                  <a:pt x="203" y="293"/>
                </a:lnTo>
                <a:lnTo>
                  <a:pt x="199" y="272"/>
                </a:lnTo>
                <a:lnTo>
                  <a:pt x="199" y="255"/>
                </a:lnTo>
                <a:lnTo>
                  <a:pt x="201" y="228"/>
                </a:lnTo>
                <a:lnTo>
                  <a:pt x="207" y="201"/>
                </a:lnTo>
                <a:lnTo>
                  <a:pt x="219" y="173"/>
                </a:lnTo>
                <a:lnTo>
                  <a:pt x="236" y="140"/>
                </a:lnTo>
                <a:lnTo>
                  <a:pt x="255" y="107"/>
                </a:lnTo>
                <a:lnTo>
                  <a:pt x="280" y="73"/>
                </a:lnTo>
                <a:lnTo>
                  <a:pt x="311" y="38"/>
                </a:lnTo>
                <a:lnTo>
                  <a:pt x="3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id="{03327FAE-FC62-12D1-7466-BE2AB41DAE34}"/>
              </a:ext>
            </a:extLst>
          </p:cNvPr>
          <p:cNvSpPr>
            <a:spLocks/>
          </p:cNvSpPr>
          <p:nvPr/>
        </p:nvSpPr>
        <p:spPr bwMode="auto">
          <a:xfrm>
            <a:off x="2536134" y="1704137"/>
            <a:ext cx="488382" cy="488382"/>
          </a:xfrm>
          <a:custGeom>
            <a:avLst/>
            <a:gdLst>
              <a:gd name="T0" fmla="*/ 461 w 1360"/>
              <a:gd name="T1" fmla="*/ 257 h 1360"/>
              <a:gd name="T2" fmla="*/ 494 w 1360"/>
              <a:gd name="T3" fmla="*/ 349 h 1360"/>
              <a:gd name="T4" fmla="*/ 536 w 1360"/>
              <a:gd name="T5" fmla="*/ 439 h 1360"/>
              <a:gd name="T6" fmla="*/ 592 w 1360"/>
              <a:gd name="T7" fmla="*/ 526 h 1360"/>
              <a:gd name="T8" fmla="*/ 645 w 1360"/>
              <a:gd name="T9" fmla="*/ 593 h 1360"/>
              <a:gd name="T10" fmla="*/ 730 w 1360"/>
              <a:gd name="T11" fmla="*/ 491 h 1360"/>
              <a:gd name="T12" fmla="*/ 814 w 1360"/>
              <a:gd name="T13" fmla="*/ 403 h 1360"/>
              <a:gd name="T14" fmla="*/ 891 w 1360"/>
              <a:gd name="T15" fmla="*/ 345 h 1360"/>
              <a:gd name="T16" fmla="*/ 957 w 1360"/>
              <a:gd name="T17" fmla="*/ 315 h 1360"/>
              <a:gd name="T18" fmla="*/ 1012 w 1360"/>
              <a:gd name="T19" fmla="*/ 315 h 1360"/>
              <a:gd name="T20" fmla="*/ 1058 w 1360"/>
              <a:gd name="T21" fmla="*/ 341 h 1360"/>
              <a:gd name="T22" fmla="*/ 1083 w 1360"/>
              <a:gd name="T23" fmla="*/ 378 h 1360"/>
              <a:gd name="T24" fmla="*/ 1058 w 1360"/>
              <a:gd name="T25" fmla="*/ 410 h 1360"/>
              <a:gd name="T26" fmla="*/ 984 w 1360"/>
              <a:gd name="T27" fmla="*/ 458 h 1360"/>
              <a:gd name="T28" fmla="*/ 903 w 1360"/>
              <a:gd name="T29" fmla="*/ 524 h 1360"/>
              <a:gd name="T30" fmla="*/ 820 w 1360"/>
              <a:gd name="T31" fmla="*/ 604 h 1360"/>
              <a:gd name="T32" fmla="*/ 738 w 1360"/>
              <a:gd name="T33" fmla="*/ 694 h 1360"/>
              <a:gd name="T34" fmla="*/ 807 w 1360"/>
              <a:gd name="T35" fmla="*/ 767 h 1360"/>
              <a:gd name="T36" fmla="*/ 887 w 1360"/>
              <a:gd name="T37" fmla="*/ 836 h 1360"/>
              <a:gd name="T38" fmla="*/ 964 w 1360"/>
              <a:gd name="T39" fmla="*/ 882 h 1360"/>
              <a:gd name="T40" fmla="*/ 1039 w 1360"/>
              <a:gd name="T41" fmla="*/ 905 h 1360"/>
              <a:gd name="T42" fmla="*/ 1114 w 1360"/>
              <a:gd name="T43" fmla="*/ 905 h 1360"/>
              <a:gd name="T44" fmla="*/ 1141 w 1360"/>
              <a:gd name="T45" fmla="*/ 923 h 1360"/>
              <a:gd name="T46" fmla="*/ 1120 w 1360"/>
              <a:gd name="T47" fmla="*/ 961 h 1360"/>
              <a:gd name="T48" fmla="*/ 1101 w 1360"/>
              <a:gd name="T49" fmla="*/ 992 h 1360"/>
              <a:gd name="T50" fmla="*/ 1083 w 1360"/>
              <a:gd name="T51" fmla="*/ 1015 h 1360"/>
              <a:gd name="T52" fmla="*/ 1058 w 1360"/>
              <a:gd name="T53" fmla="*/ 1036 h 1360"/>
              <a:gd name="T54" fmla="*/ 1016 w 1360"/>
              <a:gd name="T55" fmla="*/ 1051 h 1360"/>
              <a:gd name="T56" fmla="*/ 960 w 1360"/>
              <a:gd name="T57" fmla="*/ 1049 h 1360"/>
              <a:gd name="T58" fmla="*/ 895 w 1360"/>
              <a:gd name="T59" fmla="*/ 1024 h 1360"/>
              <a:gd name="T60" fmla="*/ 818 w 1360"/>
              <a:gd name="T61" fmla="*/ 974 h 1360"/>
              <a:gd name="T62" fmla="*/ 734 w 1360"/>
              <a:gd name="T63" fmla="*/ 898 h 1360"/>
              <a:gd name="T64" fmla="*/ 645 w 1360"/>
              <a:gd name="T65" fmla="*/ 804 h 1360"/>
              <a:gd name="T66" fmla="*/ 582 w 1360"/>
              <a:gd name="T67" fmla="*/ 886 h 1360"/>
              <a:gd name="T68" fmla="*/ 505 w 1360"/>
              <a:gd name="T69" fmla="*/ 971 h 1360"/>
              <a:gd name="T70" fmla="*/ 438 w 1360"/>
              <a:gd name="T71" fmla="*/ 1026 h 1360"/>
              <a:gd name="T72" fmla="*/ 380 w 1360"/>
              <a:gd name="T73" fmla="*/ 1055 h 1360"/>
              <a:gd name="T74" fmla="*/ 338 w 1360"/>
              <a:gd name="T75" fmla="*/ 1057 h 1360"/>
              <a:gd name="T76" fmla="*/ 302 w 1360"/>
              <a:gd name="T77" fmla="*/ 1042 h 1360"/>
              <a:gd name="T78" fmla="*/ 265 w 1360"/>
              <a:gd name="T79" fmla="*/ 1013 h 1360"/>
              <a:gd name="T80" fmla="*/ 229 w 1360"/>
              <a:gd name="T81" fmla="*/ 969 h 1360"/>
              <a:gd name="T82" fmla="*/ 232 w 1360"/>
              <a:gd name="T83" fmla="*/ 944 h 1360"/>
              <a:gd name="T84" fmla="*/ 279 w 1360"/>
              <a:gd name="T85" fmla="*/ 942 h 1360"/>
              <a:gd name="T86" fmla="*/ 344 w 1360"/>
              <a:gd name="T87" fmla="*/ 919 h 1360"/>
              <a:gd name="T88" fmla="*/ 413 w 1360"/>
              <a:gd name="T89" fmla="*/ 869 h 1360"/>
              <a:gd name="T90" fmla="*/ 486 w 1360"/>
              <a:gd name="T91" fmla="*/ 794 h 1360"/>
              <a:gd name="T92" fmla="*/ 559 w 1360"/>
              <a:gd name="T93" fmla="*/ 704 h 1360"/>
              <a:gd name="T94" fmla="*/ 490 w 1360"/>
              <a:gd name="T95" fmla="*/ 620 h 1360"/>
              <a:gd name="T96" fmla="*/ 419 w 1360"/>
              <a:gd name="T97" fmla="*/ 528 h 1360"/>
              <a:gd name="T98" fmla="*/ 373 w 1360"/>
              <a:gd name="T99" fmla="*/ 453 h 1360"/>
              <a:gd name="T100" fmla="*/ 350 w 1360"/>
              <a:gd name="T101" fmla="*/ 393 h 1360"/>
              <a:gd name="T102" fmla="*/ 350 w 1360"/>
              <a:gd name="T103" fmla="*/ 353 h 1360"/>
              <a:gd name="T104" fmla="*/ 361 w 1360"/>
              <a:gd name="T105" fmla="*/ 318 h 1360"/>
              <a:gd name="T106" fmla="*/ 386 w 1360"/>
              <a:gd name="T107" fmla="*/ 278 h 1360"/>
              <a:gd name="T108" fmla="*/ 425 w 1360"/>
              <a:gd name="T109" fmla="*/ 234 h 1360"/>
              <a:gd name="T110" fmla="*/ 449 w 1360"/>
              <a:gd name="T111" fmla="*/ 211 h 1360"/>
              <a:gd name="T112" fmla="*/ 92 w 1360"/>
              <a:gd name="T113" fmla="*/ 1268 h 1360"/>
              <a:gd name="T114" fmla="*/ 1270 w 1360"/>
              <a:gd name="T115" fmla="*/ 90 h 1360"/>
              <a:gd name="T116" fmla="*/ 92 w 1360"/>
              <a:gd name="T117" fmla="*/ 90 h 1360"/>
              <a:gd name="T118" fmla="*/ 1360 w 1360"/>
              <a:gd name="T119" fmla="*/ 0 h 1360"/>
              <a:gd name="T120" fmla="*/ 0 w 1360"/>
              <a:gd name="T121" fmla="*/ 1360 h 1360"/>
              <a:gd name="T122" fmla="*/ 0 w 1360"/>
              <a:gd name="T12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60" h="1360">
                <a:moveTo>
                  <a:pt x="449" y="211"/>
                </a:moveTo>
                <a:lnTo>
                  <a:pt x="461" y="257"/>
                </a:lnTo>
                <a:lnTo>
                  <a:pt x="474" y="303"/>
                </a:lnTo>
                <a:lnTo>
                  <a:pt x="494" y="349"/>
                </a:lnTo>
                <a:lnTo>
                  <a:pt x="513" y="395"/>
                </a:lnTo>
                <a:lnTo>
                  <a:pt x="536" y="439"/>
                </a:lnTo>
                <a:lnTo>
                  <a:pt x="563" y="481"/>
                </a:lnTo>
                <a:lnTo>
                  <a:pt x="592" y="526"/>
                </a:lnTo>
                <a:lnTo>
                  <a:pt x="624" y="568"/>
                </a:lnTo>
                <a:lnTo>
                  <a:pt x="645" y="593"/>
                </a:lnTo>
                <a:lnTo>
                  <a:pt x="684" y="547"/>
                </a:lnTo>
                <a:lnTo>
                  <a:pt x="730" y="491"/>
                </a:lnTo>
                <a:lnTo>
                  <a:pt x="774" y="443"/>
                </a:lnTo>
                <a:lnTo>
                  <a:pt x="814" y="403"/>
                </a:lnTo>
                <a:lnTo>
                  <a:pt x="855" y="370"/>
                </a:lnTo>
                <a:lnTo>
                  <a:pt x="891" y="345"/>
                </a:lnTo>
                <a:lnTo>
                  <a:pt x="924" y="326"/>
                </a:lnTo>
                <a:lnTo>
                  <a:pt x="957" y="315"/>
                </a:lnTo>
                <a:lnTo>
                  <a:pt x="985" y="311"/>
                </a:lnTo>
                <a:lnTo>
                  <a:pt x="1012" y="315"/>
                </a:lnTo>
                <a:lnTo>
                  <a:pt x="1035" y="326"/>
                </a:lnTo>
                <a:lnTo>
                  <a:pt x="1058" y="341"/>
                </a:lnTo>
                <a:lnTo>
                  <a:pt x="1076" y="366"/>
                </a:lnTo>
                <a:lnTo>
                  <a:pt x="1083" y="378"/>
                </a:lnTo>
                <a:lnTo>
                  <a:pt x="1095" y="391"/>
                </a:lnTo>
                <a:lnTo>
                  <a:pt x="1058" y="410"/>
                </a:lnTo>
                <a:lnTo>
                  <a:pt x="1022" y="432"/>
                </a:lnTo>
                <a:lnTo>
                  <a:pt x="984" y="458"/>
                </a:lnTo>
                <a:lnTo>
                  <a:pt x="943" y="489"/>
                </a:lnTo>
                <a:lnTo>
                  <a:pt x="903" y="524"/>
                </a:lnTo>
                <a:lnTo>
                  <a:pt x="862" y="562"/>
                </a:lnTo>
                <a:lnTo>
                  <a:pt x="820" y="604"/>
                </a:lnTo>
                <a:lnTo>
                  <a:pt x="776" y="652"/>
                </a:lnTo>
                <a:lnTo>
                  <a:pt x="738" y="694"/>
                </a:lnTo>
                <a:lnTo>
                  <a:pt x="765" y="725"/>
                </a:lnTo>
                <a:lnTo>
                  <a:pt x="807" y="767"/>
                </a:lnTo>
                <a:lnTo>
                  <a:pt x="847" y="806"/>
                </a:lnTo>
                <a:lnTo>
                  <a:pt x="887" y="836"/>
                </a:lnTo>
                <a:lnTo>
                  <a:pt x="926" y="861"/>
                </a:lnTo>
                <a:lnTo>
                  <a:pt x="964" y="882"/>
                </a:lnTo>
                <a:lnTo>
                  <a:pt x="1003" y="896"/>
                </a:lnTo>
                <a:lnTo>
                  <a:pt x="1039" y="905"/>
                </a:lnTo>
                <a:lnTo>
                  <a:pt x="1076" y="907"/>
                </a:lnTo>
                <a:lnTo>
                  <a:pt x="1114" y="905"/>
                </a:lnTo>
                <a:lnTo>
                  <a:pt x="1153" y="900"/>
                </a:lnTo>
                <a:lnTo>
                  <a:pt x="1141" y="923"/>
                </a:lnTo>
                <a:lnTo>
                  <a:pt x="1129" y="942"/>
                </a:lnTo>
                <a:lnTo>
                  <a:pt x="1120" y="961"/>
                </a:lnTo>
                <a:lnTo>
                  <a:pt x="1110" y="978"/>
                </a:lnTo>
                <a:lnTo>
                  <a:pt x="1101" y="992"/>
                </a:lnTo>
                <a:lnTo>
                  <a:pt x="1091" y="1005"/>
                </a:lnTo>
                <a:lnTo>
                  <a:pt x="1083" y="1015"/>
                </a:lnTo>
                <a:lnTo>
                  <a:pt x="1076" y="1024"/>
                </a:lnTo>
                <a:lnTo>
                  <a:pt x="1058" y="1036"/>
                </a:lnTo>
                <a:lnTo>
                  <a:pt x="1037" y="1045"/>
                </a:lnTo>
                <a:lnTo>
                  <a:pt x="1016" y="1051"/>
                </a:lnTo>
                <a:lnTo>
                  <a:pt x="991" y="1053"/>
                </a:lnTo>
                <a:lnTo>
                  <a:pt x="960" y="1049"/>
                </a:lnTo>
                <a:lnTo>
                  <a:pt x="930" y="1040"/>
                </a:lnTo>
                <a:lnTo>
                  <a:pt x="895" y="1024"/>
                </a:lnTo>
                <a:lnTo>
                  <a:pt x="857" y="1003"/>
                </a:lnTo>
                <a:lnTo>
                  <a:pt x="818" y="974"/>
                </a:lnTo>
                <a:lnTo>
                  <a:pt x="778" y="940"/>
                </a:lnTo>
                <a:lnTo>
                  <a:pt x="734" y="898"/>
                </a:lnTo>
                <a:lnTo>
                  <a:pt x="690" y="850"/>
                </a:lnTo>
                <a:lnTo>
                  <a:pt x="645" y="804"/>
                </a:lnTo>
                <a:lnTo>
                  <a:pt x="624" y="832"/>
                </a:lnTo>
                <a:lnTo>
                  <a:pt x="582" y="886"/>
                </a:lnTo>
                <a:lnTo>
                  <a:pt x="542" y="932"/>
                </a:lnTo>
                <a:lnTo>
                  <a:pt x="505" y="971"/>
                </a:lnTo>
                <a:lnTo>
                  <a:pt x="471" y="1001"/>
                </a:lnTo>
                <a:lnTo>
                  <a:pt x="438" y="1026"/>
                </a:lnTo>
                <a:lnTo>
                  <a:pt x="407" y="1043"/>
                </a:lnTo>
                <a:lnTo>
                  <a:pt x="380" y="1055"/>
                </a:lnTo>
                <a:lnTo>
                  <a:pt x="355" y="1059"/>
                </a:lnTo>
                <a:lnTo>
                  <a:pt x="338" y="1057"/>
                </a:lnTo>
                <a:lnTo>
                  <a:pt x="319" y="1051"/>
                </a:lnTo>
                <a:lnTo>
                  <a:pt x="302" y="1042"/>
                </a:lnTo>
                <a:lnTo>
                  <a:pt x="284" y="1028"/>
                </a:lnTo>
                <a:lnTo>
                  <a:pt x="265" y="1013"/>
                </a:lnTo>
                <a:lnTo>
                  <a:pt x="248" y="992"/>
                </a:lnTo>
                <a:lnTo>
                  <a:pt x="229" y="969"/>
                </a:lnTo>
                <a:lnTo>
                  <a:pt x="209" y="940"/>
                </a:lnTo>
                <a:lnTo>
                  <a:pt x="232" y="944"/>
                </a:lnTo>
                <a:lnTo>
                  <a:pt x="248" y="946"/>
                </a:lnTo>
                <a:lnTo>
                  <a:pt x="279" y="942"/>
                </a:lnTo>
                <a:lnTo>
                  <a:pt x="311" y="934"/>
                </a:lnTo>
                <a:lnTo>
                  <a:pt x="344" y="919"/>
                </a:lnTo>
                <a:lnTo>
                  <a:pt x="376" y="896"/>
                </a:lnTo>
                <a:lnTo>
                  <a:pt x="413" y="869"/>
                </a:lnTo>
                <a:lnTo>
                  <a:pt x="448" y="834"/>
                </a:lnTo>
                <a:lnTo>
                  <a:pt x="486" y="794"/>
                </a:lnTo>
                <a:lnTo>
                  <a:pt x="522" y="748"/>
                </a:lnTo>
                <a:lnTo>
                  <a:pt x="559" y="704"/>
                </a:lnTo>
                <a:lnTo>
                  <a:pt x="532" y="671"/>
                </a:lnTo>
                <a:lnTo>
                  <a:pt x="490" y="620"/>
                </a:lnTo>
                <a:lnTo>
                  <a:pt x="451" y="572"/>
                </a:lnTo>
                <a:lnTo>
                  <a:pt x="419" y="528"/>
                </a:lnTo>
                <a:lnTo>
                  <a:pt x="394" y="489"/>
                </a:lnTo>
                <a:lnTo>
                  <a:pt x="373" y="453"/>
                </a:lnTo>
                <a:lnTo>
                  <a:pt x="359" y="420"/>
                </a:lnTo>
                <a:lnTo>
                  <a:pt x="350" y="393"/>
                </a:lnTo>
                <a:lnTo>
                  <a:pt x="348" y="368"/>
                </a:lnTo>
                <a:lnTo>
                  <a:pt x="350" y="353"/>
                </a:lnTo>
                <a:lnTo>
                  <a:pt x="353" y="336"/>
                </a:lnTo>
                <a:lnTo>
                  <a:pt x="361" y="318"/>
                </a:lnTo>
                <a:lnTo>
                  <a:pt x="373" y="297"/>
                </a:lnTo>
                <a:lnTo>
                  <a:pt x="386" y="278"/>
                </a:lnTo>
                <a:lnTo>
                  <a:pt x="405" y="257"/>
                </a:lnTo>
                <a:lnTo>
                  <a:pt x="425" y="234"/>
                </a:lnTo>
                <a:lnTo>
                  <a:pt x="449" y="211"/>
                </a:lnTo>
                <a:lnTo>
                  <a:pt x="449" y="211"/>
                </a:lnTo>
                <a:close/>
                <a:moveTo>
                  <a:pt x="92" y="90"/>
                </a:moveTo>
                <a:lnTo>
                  <a:pt x="92" y="1268"/>
                </a:lnTo>
                <a:lnTo>
                  <a:pt x="1270" y="1268"/>
                </a:lnTo>
                <a:lnTo>
                  <a:pt x="1270" y="90"/>
                </a:lnTo>
                <a:lnTo>
                  <a:pt x="92" y="90"/>
                </a:lnTo>
                <a:lnTo>
                  <a:pt x="92" y="90"/>
                </a:lnTo>
                <a:close/>
                <a:moveTo>
                  <a:pt x="0" y="0"/>
                </a:moveTo>
                <a:lnTo>
                  <a:pt x="1360" y="0"/>
                </a:lnTo>
                <a:lnTo>
                  <a:pt x="1360" y="1360"/>
                </a:lnTo>
                <a:lnTo>
                  <a:pt x="0" y="136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CC028F4-BB18-D460-DB40-607C22FAEEE5}"/>
              </a:ext>
            </a:extLst>
          </p:cNvPr>
          <p:cNvSpPr>
            <a:spLocks/>
          </p:cNvSpPr>
          <p:nvPr/>
        </p:nvSpPr>
        <p:spPr bwMode="auto">
          <a:xfrm>
            <a:off x="6548241" y="4318625"/>
            <a:ext cx="488382" cy="488382"/>
          </a:xfrm>
          <a:custGeom>
            <a:avLst/>
            <a:gdLst>
              <a:gd name="T0" fmla="*/ 83 w 1360"/>
              <a:gd name="T1" fmla="*/ 1274 h 1360"/>
              <a:gd name="T2" fmla="*/ 1179 w 1360"/>
              <a:gd name="T3" fmla="*/ 192 h 1360"/>
              <a:gd name="T4" fmla="*/ 991 w 1360"/>
              <a:gd name="T5" fmla="*/ 387 h 1360"/>
              <a:gd name="T6" fmla="*/ 822 w 1360"/>
              <a:gd name="T7" fmla="*/ 604 h 1360"/>
              <a:gd name="T8" fmla="*/ 747 w 1360"/>
              <a:gd name="T9" fmla="*/ 715 h 1360"/>
              <a:gd name="T10" fmla="*/ 684 w 1360"/>
              <a:gd name="T11" fmla="*/ 825 h 1360"/>
              <a:gd name="T12" fmla="*/ 632 w 1360"/>
              <a:gd name="T13" fmla="*/ 932 h 1360"/>
              <a:gd name="T14" fmla="*/ 590 w 1360"/>
              <a:gd name="T15" fmla="*/ 1038 h 1360"/>
              <a:gd name="T16" fmla="*/ 507 w 1360"/>
              <a:gd name="T17" fmla="*/ 1095 h 1360"/>
              <a:gd name="T18" fmla="*/ 463 w 1360"/>
              <a:gd name="T19" fmla="*/ 1109 h 1360"/>
              <a:gd name="T20" fmla="*/ 446 w 1360"/>
              <a:gd name="T21" fmla="*/ 1059 h 1360"/>
              <a:gd name="T22" fmla="*/ 415 w 1360"/>
              <a:gd name="T23" fmla="*/ 978 h 1360"/>
              <a:gd name="T24" fmla="*/ 384 w 1360"/>
              <a:gd name="T25" fmla="*/ 903 h 1360"/>
              <a:gd name="T26" fmla="*/ 355 w 1360"/>
              <a:gd name="T27" fmla="*/ 842 h 1360"/>
              <a:gd name="T28" fmla="*/ 330 w 1360"/>
              <a:gd name="T29" fmla="*/ 790 h 1360"/>
              <a:gd name="T30" fmla="*/ 307 w 1360"/>
              <a:gd name="T31" fmla="*/ 754 h 1360"/>
              <a:gd name="T32" fmla="*/ 261 w 1360"/>
              <a:gd name="T33" fmla="*/ 704 h 1360"/>
              <a:gd name="T34" fmla="*/ 211 w 1360"/>
              <a:gd name="T35" fmla="*/ 685 h 1360"/>
              <a:gd name="T36" fmla="*/ 246 w 1360"/>
              <a:gd name="T37" fmla="*/ 656 h 1360"/>
              <a:gd name="T38" fmla="*/ 277 w 1360"/>
              <a:gd name="T39" fmla="*/ 637 h 1360"/>
              <a:gd name="T40" fmla="*/ 305 w 1360"/>
              <a:gd name="T41" fmla="*/ 623 h 1360"/>
              <a:gd name="T42" fmla="*/ 332 w 1360"/>
              <a:gd name="T43" fmla="*/ 620 h 1360"/>
              <a:gd name="T44" fmla="*/ 369 w 1360"/>
              <a:gd name="T45" fmla="*/ 633 h 1360"/>
              <a:gd name="T46" fmla="*/ 407 w 1360"/>
              <a:gd name="T47" fmla="*/ 669 h 1360"/>
              <a:gd name="T48" fmla="*/ 446 w 1360"/>
              <a:gd name="T49" fmla="*/ 729 h 1360"/>
              <a:gd name="T50" fmla="*/ 488 w 1360"/>
              <a:gd name="T51" fmla="*/ 813 h 1360"/>
              <a:gd name="T52" fmla="*/ 576 w 1360"/>
              <a:gd name="T53" fmla="*/ 783 h 1360"/>
              <a:gd name="T54" fmla="*/ 707 w 1360"/>
              <a:gd name="T55" fmla="*/ 591 h 1360"/>
              <a:gd name="T56" fmla="*/ 855 w 1360"/>
              <a:gd name="T57" fmla="*/ 410 h 1360"/>
              <a:gd name="T58" fmla="*/ 1020 w 1360"/>
              <a:gd name="T59" fmla="*/ 242 h 1360"/>
              <a:gd name="T60" fmla="*/ 83 w 1360"/>
              <a:gd name="T61" fmla="*/ 161 h 1360"/>
              <a:gd name="T62" fmla="*/ 1337 w 1360"/>
              <a:gd name="T63" fmla="*/ 0 h 1360"/>
              <a:gd name="T64" fmla="*/ 1316 w 1360"/>
              <a:gd name="T65" fmla="*/ 79 h 1360"/>
              <a:gd name="T66" fmla="*/ 1264 w 1360"/>
              <a:gd name="T67" fmla="*/ 1360 h 1360"/>
              <a:gd name="T68" fmla="*/ 0 w 1360"/>
              <a:gd name="T69" fmla="*/ 77 h 1360"/>
              <a:gd name="T70" fmla="*/ 1281 w 1360"/>
              <a:gd name="T71" fmla="*/ 35 h 1360"/>
              <a:gd name="T72" fmla="*/ 1337 w 1360"/>
              <a:gd name="T7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lnTo>
                  <a:pt x="1337" y="0"/>
                </a:lnTo>
                <a:close/>
              </a:path>
            </a:pathLst>
          </a:custGeom>
          <a:solidFill>
            <a:srgbClr val="40CBAE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9F9C764B-2786-FB1B-F4A8-D3ADB2688B9F}"/>
              </a:ext>
            </a:extLst>
          </p:cNvPr>
          <p:cNvSpPr>
            <a:spLocks/>
          </p:cNvSpPr>
          <p:nvPr/>
        </p:nvSpPr>
        <p:spPr bwMode="auto">
          <a:xfrm>
            <a:off x="2536134" y="4318625"/>
            <a:ext cx="488382" cy="488382"/>
          </a:xfrm>
          <a:custGeom>
            <a:avLst/>
            <a:gdLst>
              <a:gd name="T0" fmla="*/ 461 w 1360"/>
              <a:gd name="T1" fmla="*/ 257 h 1360"/>
              <a:gd name="T2" fmla="*/ 494 w 1360"/>
              <a:gd name="T3" fmla="*/ 349 h 1360"/>
              <a:gd name="T4" fmla="*/ 536 w 1360"/>
              <a:gd name="T5" fmla="*/ 439 h 1360"/>
              <a:gd name="T6" fmla="*/ 592 w 1360"/>
              <a:gd name="T7" fmla="*/ 526 h 1360"/>
              <a:gd name="T8" fmla="*/ 645 w 1360"/>
              <a:gd name="T9" fmla="*/ 593 h 1360"/>
              <a:gd name="T10" fmla="*/ 730 w 1360"/>
              <a:gd name="T11" fmla="*/ 491 h 1360"/>
              <a:gd name="T12" fmla="*/ 814 w 1360"/>
              <a:gd name="T13" fmla="*/ 403 h 1360"/>
              <a:gd name="T14" fmla="*/ 891 w 1360"/>
              <a:gd name="T15" fmla="*/ 345 h 1360"/>
              <a:gd name="T16" fmla="*/ 957 w 1360"/>
              <a:gd name="T17" fmla="*/ 315 h 1360"/>
              <a:gd name="T18" fmla="*/ 1012 w 1360"/>
              <a:gd name="T19" fmla="*/ 315 h 1360"/>
              <a:gd name="T20" fmla="*/ 1058 w 1360"/>
              <a:gd name="T21" fmla="*/ 341 h 1360"/>
              <a:gd name="T22" fmla="*/ 1083 w 1360"/>
              <a:gd name="T23" fmla="*/ 378 h 1360"/>
              <a:gd name="T24" fmla="*/ 1058 w 1360"/>
              <a:gd name="T25" fmla="*/ 410 h 1360"/>
              <a:gd name="T26" fmla="*/ 984 w 1360"/>
              <a:gd name="T27" fmla="*/ 458 h 1360"/>
              <a:gd name="T28" fmla="*/ 903 w 1360"/>
              <a:gd name="T29" fmla="*/ 524 h 1360"/>
              <a:gd name="T30" fmla="*/ 820 w 1360"/>
              <a:gd name="T31" fmla="*/ 604 h 1360"/>
              <a:gd name="T32" fmla="*/ 738 w 1360"/>
              <a:gd name="T33" fmla="*/ 694 h 1360"/>
              <a:gd name="T34" fmla="*/ 807 w 1360"/>
              <a:gd name="T35" fmla="*/ 767 h 1360"/>
              <a:gd name="T36" fmla="*/ 887 w 1360"/>
              <a:gd name="T37" fmla="*/ 836 h 1360"/>
              <a:gd name="T38" fmla="*/ 964 w 1360"/>
              <a:gd name="T39" fmla="*/ 882 h 1360"/>
              <a:gd name="T40" fmla="*/ 1039 w 1360"/>
              <a:gd name="T41" fmla="*/ 905 h 1360"/>
              <a:gd name="T42" fmla="*/ 1114 w 1360"/>
              <a:gd name="T43" fmla="*/ 905 h 1360"/>
              <a:gd name="T44" fmla="*/ 1141 w 1360"/>
              <a:gd name="T45" fmla="*/ 923 h 1360"/>
              <a:gd name="T46" fmla="*/ 1120 w 1360"/>
              <a:gd name="T47" fmla="*/ 961 h 1360"/>
              <a:gd name="T48" fmla="*/ 1101 w 1360"/>
              <a:gd name="T49" fmla="*/ 992 h 1360"/>
              <a:gd name="T50" fmla="*/ 1083 w 1360"/>
              <a:gd name="T51" fmla="*/ 1015 h 1360"/>
              <a:gd name="T52" fmla="*/ 1058 w 1360"/>
              <a:gd name="T53" fmla="*/ 1036 h 1360"/>
              <a:gd name="T54" fmla="*/ 1016 w 1360"/>
              <a:gd name="T55" fmla="*/ 1051 h 1360"/>
              <a:gd name="T56" fmla="*/ 960 w 1360"/>
              <a:gd name="T57" fmla="*/ 1049 h 1360"/>
              <a:gd name="T58" fmla="*/ 895 w 1360"/>
              <a:gd name="T59" fmla="*/ 1024 h 1360"/>
              <a:gd name="T60" fmla="*/ 818 w 1360"/>
              <a:gd name="T61" fmla="*/ 974 h 1360"/>
              <a:gd name="T62" fmla="*/ 734 w 1360"/>
              <a:gd name="T63" fmla="*/ 898 h 1360"/>
              <a:gd name="T64" fmla="*/ 645 w 1360"/>
              <a:gd name="T65" fmla="*/ 804 h 1360"/>
              <a:gd name="T66" fmla="*/ 582 w 1360"/>
              <a:gd name="T67" fmla="*/ 886 h 1360"/>
              <a:gd name="T68" fmla="*/ 505 w 1360"/>
              <a:gd name="T69" fmla="*/ 971 h 1360"/>
              <a:gd name="T70" fmla="*/ 438 w 1360"/>
              <a:gd name="T71" fmla="*/ 1026 h 1360"/>
              <a:gd name="T72" fmla="*/ 380 w 1360"/>
              <a:gd name="T73" fmla="*/ 1055 h 1360"/>
              <a:gd name="T74" fmla="*/ 338 w 1360"/>
              <a:gd name="T75" fmla="*/ 1057 h 1360"/>
              <a:gd name="T76" fmla="*/ 302 w 1360"/>
              <a:gd name="T77" fmla="*/ 1042 h 1360"/>
              <a:gd name="T78" fmla="*/ 265 w 1360"/>
              <a:gd name="T79" fmla="*/ 1013 h 1360"/>
              <a:gd name="T80" fmla="*/ 229 w 1360"/>
              <a:gd name="T81" fmla="*/ 969 h 1360"/>
              <a:gd name="T82" fmla="*/ 232 w 1360"/>
              <a:gd name="T83" fmla="*/ 944 h 1360"/>
              <a:gd name="T84" fmla="*/ 279 w 1360"/>
              <a:gd name="T85" fmla="*/ 942 h 1360"/>
              <a:gd name="T86" fmla="*/ 344 w 1360"/>
              <a:gd name="T87" fmla="*/ 919 h 1360"/>
              <a:gd name="T88" fmla="*/ 413 w 1360"/>
              <a:gd name="T89" fmla="*/ 869 h 1360"/>
              <a:gd name="T90" fmla="*/ 486 w 1360"/>
              <a:gd name="T91" fmla="*/ 794 h 1360"/>
              <a:gd name="T92" fmla="*/ 559 w 1360"/>
              <a:gd name="T93" fmla="*/ 704 h 1360"/>
              <a:gd name="T94" fmla="*/ 490 w 1360"/>
              <a:gd name="T95" fmla="*/ 620 h 1360"/>
              <a:gd name="T96" fmla="*/ 419 w 1360"/>
              <a:gd name="T97" fmla="*/ 528 h 1360"/>
              <a:gd name="T98" fmla="*/ 373 w 1360"/>
              <a:gd name="T99" fmla="*/ 453 h 1360"/>
              <a:gd name="T100" fmla="*/ 350 w 1360"/>
              <a:gd name="T101" fmla="*/ 393 h 1360"/>
              <a:gd name="T102" fmla="*/ 350 w 1360"/>
              <a:gd name="T103" fmla="*/ 353 h 1360"/>
              <a:gd name="T104" fmla="*/ 361 w 1360"/>
              <a:gd name="T105" fmla="*/ 318 h 1360"/>
              <a:gd name="T106" fmla="*/ 386 w 1360"/>
              <a:gd name="T107" fmla="*/ 278 h 1360"/>
              <a:gd name="T108" fmla="*/ 425 w 1360"/>
              <a:gd name="T109" fmla="*/ 234 h 1360"/>
              <a:gd name="T110" fmla="*/ 449 w 1360"/>
              <a:gd name="T111" fmla="*/ 211 h 1360"/>
              <a:gd name="T112" fmla="*/ 92 w 1360"/>
              <a:gd name="T113" fmla="*/ 1268 h 1360"/>
              <a:gd name="T114" fmla="*/ 1270 w 1360"/>
              <a:gd name="T115" fmla="*/ 90 h 1360"/>
              <a:gd name="T116" fmla="*/ 92 w 1360"/>
              <a:gd name="T117" fmla="*/ 90 h 1360"/>
              <a:gd name="T118" fmla="*/ 1360 w 1360"/>
              <a:gd name="T119" fmla="*/ 0 h 1360"/>
              <a:gd name="T120" fmla="*/ 0 w 1360"/>
              <a:gd name="T121" fmla="*/ 1360 h 1360"/>
              <a:gd name="T122" fmla="*/ 0 w 1360"/>
              <a:gd name="T12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60" h="1360">
                <a:moveTo>
                  <a:pt x="449" y="211"/>
                </a:moveTo>
                <a:lnTo>
                  <a:pt x="461" y="257"/>
                </a:lnTo>
                <a:lnTo>
                  <a:pt x="474" y="303"/>
                </a:lnTo>
                <a:lnTo>
                  <a:pt x="494" y="349"/>
                </a:lnTo>
                <a:lnTo>
                  <a:pt x="513" y="395"/>
                </a:lnTo>
                <a:lnTo>
                  <a:pt x="536" y="439"/>
                </a:lnTo>
                <a:lnTo>
                  <a:pt x="563" y="481"/>
                </a:lnTo>
                <a:lnTo>
                  <a:pt x="592" y="526"/>
                </a:lnTo>
                <a:lnTo>
                  <a:pt x="624" y="568"/>
                </a:lnTo>
                <a:lnTo>
                  <a:pt x="645" y="593"/>
                </a:lnTo>
                <a:lnTo>
                  <a:pt x="684" y="547"/>
                </a:lnTo>
                <a:lnTo>
                  <a:pt x="730" y="491"/>
                </a:lnTo>
                <a:lnTo>
                  <a:pt x="774" y="443"/>
                </a:lnTo>
                <a:lnTo>
                  <a:pt x="814" y="403"/>
                </a:lnTo>
                <a:lnTo>
                  <a:pt x="855" y="370"/>
                </a:lnTo>
                <a:lnTo>
                  <a:pt x="891" y="345"/>
                </a:lnTo>
                <a:lnTo>
                  <a:pt x="924" y="326"/>
                </a:lnTo>
                <a:lnTo>
                  <a:pt x="957" y="315"/>
                </a:lnTo>
                <a:lnTo>
                  <a:pt x="985" y="311"/>
                </a:lnTo>
                <a:lnTo>
                  <a:pt x="1012" y="315"/>
                </a:lnTo>
                <a:lnTo>
                  <a:pt x="1035" y="326"/>
                </a:lnTo>
                <a:lnTo>
                  <a:pt x="1058" y="341"/>
                </a:lnTo>
                <a:lnTo>
                  <a:pt x="1076" y="366"/>
                </a:lnTo>
                <a:lnTo>
                  <a:pt x="1083" y="378"/>
                </a:lnTo>
                <a:lnTo>
                  <a:pt x="1095" y="391"/>
                </a:lnTo>
                <a:lnTo>
                  <a:pt x="1058" y="410"/>
                </a:lnTo>
                <a:lnTo>
                  <a:pt x="1022" y="432"/>
                </a:lnTo>
                <a:lnTo>
                  <a:pt x="984" y="458"/>
                </a:lnTo>
                <a:lnTo>
                  <a:pt x="943" y="489"/>
                </a:lnTo>
                <a:lnTo>
                  <a:pt x="903" y="524"/>
                </a:lnTo>
                <a:lnTo>
                  <a:pt x="862" y="562"/>
                </a:lnTo>
                <a:lnTo>
                  <a:pt x="820" y="604"/>
                </a:lnTo>
                <a:lnTo>
                  <a:pt x="776" y="652"/>
                </a:lnTo>
                <a:lnTo>
                  <a:pt x="738" y="694"/>
                </a:lnTo>
                <a:lnTo>
                  <a:pt x="765" y="725"/>
                </a:lnTo>
                <a:lnTo>
                  <a:pt x="807" y="767"/>
                </a:lnTo>
                <a:lnTo>
                  <a:pt x="847" y="806"/>
                </a:lnTo>
                <a:lnTo>
                  <a:pt x="887" y="836"/>
                </a:lnTo>
                <a:lnTo>
                  <a:pt x="926" y="861"/>
                </a:lnTo>
                <a:lnTo>
                  <a:pt x="964" y="882"/>
                </a:lnTo>
                <a:lnTo>
                  <a:pt x="1003" y="896"/>
                </a:lnTo>
                <a:lnTo>
                  <a:pt x="1039" y="905"/>
                </a:lnTo>
                <a:lnTo>
                  <a:pt x="1076" y="907"/>
                </a:lnTo>
                <a:lnTo>
                  <a:pt x="1114" y="905"/>
                </a:lnTo>
                <a:lnTo>
                  <a:pt x="1153" y="900"/>
                </a:lnTo>
                <a:lnTo>
                  <a:pt x="1141" y="923"/>
                </a:lnTo>
                <a:lnTo>
                  <a:pt x="1129" y="942"/>
                </a:lnTo>
                <a:lnTo>
                  <a:pt x="1120" y="961"/>
                </a:lnTo>
                <a:lnTo>
                  <a:pt x="1110" y="978"/>
                </a:lnTo>
                <a:lnTo>
                  <a:pt x="1101" y="992"/>
                </a:lnTo>
                <a:lnTo>
                  <a:pt x="1091" y="1005"/>
                </a:lnTo>
                <a:lnTo>
                  <a:pt x="1083" y="1015"/>
                </a:lnTo>
                <a:lnTo>
                  <a:pt x="1076" y="1024"/>
                </a:lnTo>
                <a:lnTo>
                  <a:pt x="1058" y="1036"/>
                </a:lnTo>
                <a:lnTo>
                  <a:pt x="1037" y="1045"/>
                </a:lnTo>
                <a:lnTo>
                  <a:pt x="1016" y="1051"/>
                </a:lnTo>
                <a:lnTo>
                  <a:pt x="991" y="1053"/>
                </a:lnTo>
                <a:lnTo>
                  <a:pt x="960" y="1049"/>
                </a:lnTo>
                <a:lnTo>
                  <a:pt x="930" y="1040"/>
                </a:lnTo>
                <a:lnTo>
                  <a:pt x="895" y="1024"/>
                </a:lnTo>
                <a:lnTo>
                  <a:pt x="857" y="1003"/>
                </a:lnTo>
                <a:lnTo>
                  <a:pt x="818" y="974"/>
                </a:lnTo>
                <a:lnTo>
                  <a:pt x="778" y="940"/>
                </a:lnTo>
                <a:lnTo>
                  <a:pt x="734" y="898"/>
                </a:lnTo>
                <a:lnTo>
                  <a:pt x="690" y="850"/>
                </a:lnTo>
                <a:lnTo>
                  <a:pt x="645" y="804"/>
                </a:lnTo>
                <a:lnTo>
                  <a:pt x="624" y="832"/>
                </a:lnTo>
                <a:lnTo>
                  <a:pt x="582" y="886"/>
                </a:lnTo>
                <a:lnTo>
                  <a:pt x="542" y="932"/>
                </a:lnTo>
                <a:lnTo>
                  <a:pt x="505" y="971"/>
                </a:lnTo>
                <a:lnTo>
                  <a:pt x="471" y="1001"/>
                </a:lnTo>
                <a:lnTo>
                  <a:pt x="438" y="1026"/>
                </a:lnTo>
                <a:lnTo>
                  <a:pt x="407" y="1043"/>
                </a:lnTo>
                <a:lnTo>
                  <a:pt x="380" y="1055"/>
                </a:lnTo>
                <a:lnTo>
                  <a:pt x="355" y="1059"/>
                </a:lnTo>
                <a:lnTo>
                  <a:pt x="338" y="1057"/>
                </a:lnTo>
                <a:lnTo>
                  <a:pt x="319" y="1051"/>
                </a:lnTo>
                <a:lnTo>
                  <a:pt x="302" y="1042"/>
                </a:lnTo>
                <a:lnTo>
                  <a:pt x="284" y="1028"/>
                </a:lnTo>
                <a:lnTo>
                  <a:pt x="265" y="1013"/>
                </a:lnTo>
                <a:lnTo>
                  <a:pt x="248" y="992"/>
                </a:lnTo>
                <a:lnTo>
                  <a:pt x="229" y="969"/>
                </a:lnTo>
                <a:lnTo>
                  <a:pt x="209" y="940"/>
                </a:lnTo>
                <a:lnTo>
                  <a:pt x="232" y="944"/>
                </a:lnTo>
                <a:lnTo>
                  <a:pt x="248" y="946"/>
                </a:lnTo>
                <a:lnTo>
                  <a:pt x="279" y="942"/>
                </a:lnTo>
                <a:lnTo>
                  <a:pt x="311" y="934"/>
                </a:lnTo>
                <a:lnTo>
                  <a:pt x="344" y="919"/>
                </a:lnTo>
                <a:lnTo>
                  <a:pt x="376" y="896"/>
                </a:lnTo>
                <a:lnTo>
                  <a:pt x="413" y="869"/>
                </a:lnTo>
                <a:lnTo>
                  <a:pt x="448" y="834"/>
                </a:lnTo>
                <a:lnTo>
                  <a:pt x="486" y="794"/>
                </a:lnTo>
                <a:lnTo>
                  <a:pt x="522" y="748"/>
                </a:lnTo>
                <a:lnTo>
                  <a:pt x="559" y="704"/>
                </a:lnTo>
                <a:lnTo>
                  <a:pt x="532" y="671"/>
                </a:lnTo>
                <a:lnTo>
                  <a:pt x="490" y="620"/>
                </a:lnTo>
                <a:lnTo>
                  <a:pt x="451" y="572"/>
                </a:lnTo>
                <a:lnTo>
                  <a:pt x="419" y="528"/>
                </a:lnTo>
                <a:lnTo>
                  <a:pt x="394" y="489"/>
                </a:lnTo>
                <a:lnTo>
                  <a:pt x="373" y="453"/>
                </a:lnTo>
                <a:lnTo>
                  <a:pt x="359" y="420"/>
                </a:lnTo>
                <a:lnTo>
                  <a:pt x="350" y="393"/>
                </a:lnTo>
                <a:lnTo>
                  <a:pt x="348" y="368"/>
                </a:lnTo>
                <a:lnTo>
                  <a:pt x="350" y="353"/>
                </a:lnTo>
                <a:lnTo>
                  <a:pt x="353" y="336"/>
                </a:lnTo>
                <a:lnTo>
                  <a:pt x="361" y="318"/>
                </a:lnTo>
                <a:lnTo>
                  <a:pt x="373" y="297"/>
                </a:lnTo>
                <a:lnTo>
                  <a:pt x="386" y="278"/>
                </a:lnTo>
                <a:lnTo>
                  <a:pt x="405" y="257"/>
                </a:lnTo>
                <a:lnTo>
                  <a:pt x="425" y="234"/>
                </a:lnTo>
                <a:lnTo>
                  <a:pt x="449" y="211"/>
                </a:lnTo>
                <a:lnTo>
                  <a:pt x="449" y="211"/>
                </a:lnTo>
                <a:close/>
                <a:moveTo>
                  <a:pt x="92" y="90"/>
                </a:moveTo>
                <a:lnTo>
                  <a:pt x="92" y="1268"/>
                </a:lnTo>
                <a:lnTo>
                  <a:pt x="1270" y="1268"/>
                </a:lnTo>
                <a:lnTo>
                  <a:pt x="1270" y="90"/>
                </a:lnTo>
                <a:lnTo>
                  <a:pt x="92" y="90"/>
                </a:lnTo>
                <a:lnTo>
                  <a:pt x="92" y="90"/>
                </a:lnTo>
                <a:close/>
                <a:moveTo>
                  <a:pt x="0" y="0"/>
                </a:moveTo>
                <a:lnTo>
                  <a:pt x="1360" y="0"/>
                </a:lnTo>
                <a:lnTo>
                  <a:pt x="1360" y="1360"/>
                </a:lnTo>
                <a:lnTo>
                  <a:pt x="0" y="136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095E6F-FE89-6D25-F794-0EF5765F0718}"/>
              </a:ext>
            </a:extLst>
          </p:cNvPr>
          <p:cNvGrpSpPr/>
          <p:nvPr/>
        </p:nvGrpSpPr>
        <p:grpSpPr>
          <a:xfrm>
            <a:off x="3153519" y="1613820"/>
            <a:ext cx="2231281" cy="1331829"/>
            <a:chOff x="-686697" y="1778402"/>
            <a:chExt cx="2231281" cy="133182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4AF4804-CADF-11C8-C328-D1C5FB0099F7}"/>
                </a:ext>
              </a:extLst>
            </p:cNvPr>
            <p:cNvSpPr txBox="1"/>
            <p:nvPr/>
          </p:nvSpPr>
          <p:spPr>
            <a:xfrm>
              <a:off x="-686691" y="2086489"/>
              <a:ext cx="2231275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上箱卡顿，代码不够优雅简洁，项目仍有很多细节功能可以完善。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6F1B70-5DBF-55E6-E8F4-F66661A7A647}"/>
                </a:ext>
              </a:extLst>
            </p:cNvPr>
            <p:cNvSpPr txBox="1"/>
            <p:nvPr/>
          </p:nvSpPr>
          <p:spPr>
            <a:xfrm>
              <a:off x="-686697" y="1778402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遗留问题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C9C8B4E-39FA-88C5-55DB-73DABAC8B645}"/>
              </a:ext>
            </a:extLst>
          </p:cNvPr>
          <p:cNvGrpSpPr/>
          <p:nvPr/>
        </p:nvGrpSpPr>
        <p:grpSpPr>
          <a:xfrm>
            <a:off x="7141856" y="1613820"/>
            <a:ext cx="2355783" cy="1331829"/>
            <a:chOff x="-686697" y="1778402"/>
            <a:chExt cx="2355783" cy="133182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834375D-1260-93B4-58DA-03733B40F5A8}"/>
                </a:ext>
              </a:extLst>
            </p:cNvPr>
            <p:cNvSpPr txBox="1"/>
            <p:nvPr/>
          </p:nvSpPr>
          <p:spPr>
            <a:xfrm>
              <a:off x="-686691" y="2086489"/>
              <a:ext cx="2355777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课设实验初步设计中设想的所有界面和功能基本实现，完成度达到百分之九十以上。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562C8DE-4FD3-3125-72C0-9B6688860186}"/>
                </a:ext>
              </a:extLst>
            </p:cNvPr>
            <p:cNvSpPr txBox="1"/>
            <p:nvPr/>
          </p:nvSpPr>
          <p:spPr>
            <a:xfrm>
              <a:off x="-686697" y="1778402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功能基本实现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1286E5-B349-77CF-9C8B-BCB5DFE51C1B}"/>
              </a:ext>
            </a:extLst>
          </p:cNvPr>
          <p:cNvGrpSpPr/>
          <p:nvPr/>
        </p:nvGrpSpPr>
        <p:grpSpPr>
          <a:xfrm>
            <a:off x="3153519" y="4271320"/>
            <a:ext cx="2231281" cy="1008663"/>
            <a:chOff x="-686697" y="1778402"/>
            <a:chExt cx="2231281" cy="100866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14A877C-D12A-629C-8D83-9181593B5569}"/>
                </a:ext>
              </a:extLst>
            </p:cNvPr>
            <p:cNvSpPr txBox="1"/>
            <p:nvPr/>
          </p:nvSpPr>
          <p:spPr>
            <a:xfrm>
              <a:off x="-686691" y="2086489"/>
              <a:ext cx="2231275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小组工作安排不够合理，导致效率没能最大化。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E7CFB91-45CD-AC9F-2811-71368BD5A8A9}"/>
                </a:ext>
              </a:extLst>
            </p:cNvPr>
            <p:cNvSpPr txBox="1"/>
            <p:nvPr/>
          </p:nvSpPr>
          <p:spPr>
            <a:xfrm>
              <a:off x="-686697" y="1778402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组内安排不合理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336A455-F70B-860C-9A5C-90E822EDA6E3}"/>
              </a:ext>
            </a:extLst>
          </p:cNvPr>
          <p:cNvGrpSpPr/>
          <p:nvPr/>
        </p:nvGrpSpPr>
        <p:grpSpPr>
          <a:xfrm>
            <a:off x="7141856" y="4271320"/>
            <a:ext cx="2231281" cy="1331829"/>
            <a:chOff x="-686697" y="1778402"/>
            <a:chExt cx="2231281" cy="1331829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CCCD625-2BB2-7283-A39F-2301179D1B7A}"/>
                </a:ext>
              </a:extLst>
            </p:cNvPr>
            <p:cNvSpPr txBox="1"/>
            <p:nvPr/>
          </p:nvSpPr>
          <p:spPr>
            <a:xfrm>
              <a:off x="-686691" y="2086489"/>
              <a:ext cx="2231275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PSI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消创部分完成度较高，实现了在基础功能上的创新提升。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6D7A005-A25D-68AC-A6BE-CC93A75B2CB1}"/>
                </a:ext>
              </a:extLst>
            </p:cNvPr>
            <p:cNvSpPr txBox="1"/>
            <p:nvPr/>
          </p:nvSpPr>
          <p:spPr>
            <a:xfrm>
              <a:off x="-686697" y="1778402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PSI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消创创新领跑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C21FEDA-F840-9535-4829-478263E9B279}"/>
              </a:ext>
            </a:extLst>
          </p:cNvPr>
          <p:cNvSpPr txBox="1"/>
          <p:nvPr/>
        </p:nvSpPr>
        <p:spPr>
          <a:xfrm>
            <a:off x="2890327" y="3265419"/>
            <a:ext cx="252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249C1"/>
                </a:solidFill>
              </a:rPr>
              <a:t>相关反思</a:t>
            </a:r>
            <a:r>
              <a:rPr lang="en-US" altLang="zh-CN" sz="2000" b="1" dirty="0">
                <a:solidFill>
                  <a:srgbClr val="4249C1"/>
                </a:solidFill>
              </a:rPr>
              <a:t>/</a:t>
            </a:r>
            <a:r>
              <a:rPr lang="zh-CN" altLang="en-US" sz="2000" b="1" dirty="0">
                <a:solidFill>
                  <a:srgbClr val="4249C1"/>
                </a:solidFill>
              </a:rPr>
              <a:t>改进策略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7F42DB-4330-2272-3D97-F44E32CDCB97}"/>
              </a:ext>
            </a:extLst>
          </p:cNvPr>
          <p:cNvSpPr txBox="1"/>
          <p:nvPr/>
        </p:nvSpPr>
        <p:spPr>
          <a:xfrm>
            <a:off x="6422954" y="3262967"/>
            <a:ext cx="279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0CBAE"/>
                </a:solidFill>
              </a:rPr>
              <a:t>小组特色</a:t>
            </a:r>
            <a:r>
              <a:rPr lang="en-US" altLang="zh-CN" sz="2000" b="1" dirty="0">
                <a:solidFill>
                  <a:srgbClr val="40CBAE"/>
                </a:solidFill>
              </a:rPr>
              <a:t>/</a:t>
            </a:r>
            <a:r>
              <a:rPr lang="zh-CN" altLang="en-US" sz="2000" b="1" dirty="0">
                <a:solidFill>
                  <a:srgbClr val="40CBAE"/>
                </a:solidFill>
              </a:rPr>
              <a:t>优势创新</a:t>
            </a:r>
          </a:p>
        </p:txBody>
      </p:sp>
    </p:spTree>
    <p:extLst>
      <p:ext uri="{BB962C8B-B14F-4D97-AF65-F5344CB8AC3E}">
        <p14:creationId xmlns:p14="http://schemas.microsoft.com/office/powerpoint/2010/main" val="266893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课设实验纸</a:t>
            </a:r>
            <a:r>
              <a:rPr lang="en-US" altLang="zh-CN" sz="2000" b="1" dirty="0">
                <a:latin typeface="+mn-ea"/>
              </a:rPr>
              <a:t>UI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21A9A8-B114-42AB-9E1E-D24402082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72351" y="-704850"/>
            <a:ext cx="6203198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TimeControl</a:t>
            </a:r>
            <a:r>
              <a:rPr lang="zh-CN" altLang="en-US" sz="2000" b="1" dirty="0">
                <a:latin typeface="+mn-ea"/>
              </a:rPr>
              <a:t>：天时表功能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2" name="e6307c7ad357f645e55f04823f87607a">
            <a:hlinkClick r:id="" action="ppaction://media"/>
            <a:extLst>
              <a:ext uri="{FF2B5EF4-FFF2-40B4-BE49-F238E27FC236}">
                <a16:creationId xmlns:a16="http://schemas.microsoft.com/office/drawing/2014/main" id="{5CB4E7CB-3F3B-45C7-8570-190DAE21B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444" y="1370109"/>
            <a:ext cx="8078383" cy="45440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17CD01-CC3A-40E2-87ED-4A9F00EF28E2}"/>
              </a:ext>
            </a:extLst>
          </p:cNvPr>
          <p:cNvSpPr txBox="1"/>
          <p:nvPr/>
        </p:nvSpPr>
        <p:spPr>
          <a:xfrm>
            <a:off x="9188450" y="1370109"/>
            <a:ext cx="2774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查表获取当前公历日期对应的农历日期以及节气或节气区间。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计算太阳标准时，查表太阳真时。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三色六个指针分别指示当地时间、太阳真时、太阳标准时。长指针指示节气。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均为动态，每秒刷新。</a:t>
            </a:r>
          </a:p>
        </p:txBody>
      </p:sp>
    </p:spTree>
    <p:extLst>
      <p:ext uri="{BB962C8B-B14F-4D97-AF65-F5344CB8AC3E}">
        <p14:creationId xmlns:p14="http://schemas.microsoft.com/office/powerpoint/2010/main" val="74603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TimeControl</a:t>
            </a:r>
            <a:r>
              <a:rPr lang="zh-CN" altLang="en-US" sz="2000" b="1" dirty="0">
                <a:latin typeface="+mn-ea"/>
              </a:rPr>
              <a:t>：地时表功能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311b5460fb88023486492f956588002b">
            <a:hlinkClick r:id="" action="ppaction://media"/>
            <a:extLst>
              <a:ext uri="{FF2B5EF4-FFF2-40B4-BE49-F238E27FC236}">
                <a16:creationId xmlns:a16="http://schemas.microsoft.com/office/drawing/2014/main" id="{9480F07A-EF34-41A3-A190-7370F715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444" y="1370109"/>
            <a:ext cx="8078382" cy="4544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A47C1-7DE4-42C3-8AC9-211D2A670943}"/>
              </a:ext>
            </a:extLst>
          </p:cNvPr>
          <p:cNvSpPr txBox="1"/>
          <p:nvPr/>
        </p:nvSpPr>
        <p:spPr>
          <a:xfrm>
            <a:off x="9188450" y="1370109"/>
            <a:ext cx="2774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未启用</a:t>
            </a:r>
            <a:r>
              <a:rPr lang="en-US" altLang="zh-CN" b="1" dirty="0"/>
              <a:t>GPS</a:t>
            </a:r>
            <a:r>
              <a:rPr lang="zh-CN" altLang="en-US" b="1" dirty="0"/>
              <a:t>。经纬度、海拔、气压、湿度、风力为提前预设的值，静态。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两色四个指针指示日出日落时间，长指针指示当前日期的干支。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日出日落时间和当前干支为动态，每秒刷新，随着日期不同而变化。</a:t>
            </a:r>
          </a:p>
        </p:txBody>
      </p:sp>
    </p:spTree>
    <p:extLst>
      <p:ext uri="{BB962C8B-B14F-4D97-AF65-F5344CB8AC3E}">
        <p14:creationId xmlns:p14="http://schemas.microsoft.com/office/powerpoint/2010/main" val="169917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TimeControl</a:t>
            </a:r>
            <a:r>
              <a:rPr lang="zh-CN" altLang="en-US" sz="2000" b="1" dirty="0">
                <a:latin typeface="+mn-ea"/>
              </a:rPr>
              <a:t>：人时表功能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87057ccd139a345b3f7d950a67a3afec">
            <a:hlinkClick r:id="" action="ppaction://media"/>
            <a:extLst>
              <a:ext uri="{FF2B5EF4-FFF2-40B4-BE49-F238E27FC236}">
                <a16:creationId xmlns:a16="http://schemas.microsoft.com/office/drawing/2014/main" id="{F30D4874-FC1C-4F57-B3D1-315751D15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924" y="1370108"/>
            <a:ext cx="8130650" cy="45734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261CEC-B259-4365-9B25-AC7A2F64C3FC}"/>
              </a:ext>
            </a:extLst>
          </p:cNvPr>
          <p:cNvSpPr txBox="1"/>
          <p:nvPr/>
        </p:nvSpPr>
        <p:spPr>
          <a:xfrm>
            <a:off x="9188450" y="1370109"/>
            <a:ext cx="27749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广播获取生日设置的结果，修改生日干支。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编写代码获取</a:t>
            </a:r>
            <a:r>
              <a:rPr lang="en-US" altLang="zh-CN" b="1" dirty="0"/>
              <a:t>PSI</a:t>
            </a:r>
            <a:r>
              <a:rPr lang="zh-CN" altLang="en-US" b="1" dirty="0"/>
              <a:t>理论值，体现到柱状图上。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四项指标模拟传感器获取，体现到柱状图上。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中心蓝色指针计时一小时，提醒用户久坐活动。（</a:t>
            </a:r>
            <a:r>
              <a:rPr lang="en-US" altLang="zh-CN" b="1" dirty="0" err="1"/>
              <a:t>MediaPlayer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均为动态，每秒刷新。</a:t>
            </a:r>
            <a:endParaRPr lang="en-US" altLang="zh-CN" b="1" dirty="0"/>
          </a:p>
          <a:p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806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TimeControl</a:t>
            </a:r>
            <a:r>
              <a:rPr lang="zh-CN" altLang="en-US" sz="2000" b="1" dirty="0">
                <a:latin typeface="+mn-ea"/>
              </a:rPr>
              <a:t>：经络时表功能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9bd62b68312cb73e5cc94471153d2542">
            <a:hlinkClick r:id="" action="ppaction://media"/>
            <a:extLst>
              <a:ext uri="{FF2B5EF4-FFF2-40B4-BE49-F238E27FC236}">
                <a16:creationId xmlns:a16="http://schemas.microsoft.com/office/drawing/2014/main" id="{AB827A3A-9E4B-4304-BA14-43CB28DD5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443" y="1425574"/>
            <a:ext cx="8206783" cy="461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1EAB96-BD9D-448B-BD6B-D09BAEF6E527}"/>
              </a:ext>
            </a:extLst>
          </p:cNvPr>
          <p:cNvSpPr txBox="1"/>
          <p:nvPr/>
        </p:nvSpPr>
        <p:spPr>
          <a:xfrm>
            <a:off x="9188450" y="1370109"/>
            <a:ext cx="277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Canvas</a:t>
            </a:r>
            <a:r>
              <a:rPr lang="zh-CN" altLang="en-US" b="1" dirty="0"/>
              <a:t>绘制，主体信息显示到附加信息显示区。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均为动态，精度到分钟。</a:t>
            </a:r>
          </a:p>
        </p:txBody>
      </p:sp>
    </p:spTree>
    <p:extLst>
      <p:ext uri="{BB962C8B-B14F-4D97-AF65-F5344CB8AC3E}">
        <p14:creationId xmlns:p14="http://schemas.microsoft.com/office/powerpoint/2010/main" val="23203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TimeControl</a:t>
            </a:r>
            <a:r>
              <a:rPr lang="zh-CN" altLang="en-US" sz="2000" b="1" dirty="0">
                <a:latin typeface="+mn-ea"/>
              </a:rPr>
              <a:t>：穴位时表功能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f9e14deb3e08d67840add1bf8ba56ecb">
            <a:hlinkClick r:id="" action="ppaction://media"/>
            <a:extLst>
              <a:ext uri="{FF2B5EF4-FFF2-40B4-BE49-F238E27FC236}">
                <a16:creationId xmlns:a16="http://schemas.microsoft.com/office/drawing/2014/main" id="{988ADE80-9E42-4D1C-9B64-7D0195814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443" y="1370109"/>
            <a:ext cx="8305387" cy="46717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E97206-06AE-43CA-B63F-D2EFF5C8CC0C}"/>
              </a:ext>
            </a:extLst>
          </p:cNvPr>
          <p:cNvSpPr txBox="1"/>
          <p:nvPr/>
        </p:nvSpPr>
        <p:spPr>
          <a:xfrm>
            <a:off x="9188450" y="1370109"/>
            <a:ext cx="277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Canvas</a:t>
            </a:r>
            <a:r>
              <a:rPr lang="zh-CN" altLang="en-US" b="1" dirty="0"/>
              <a:t>绘制，主体信息显示到附加信息显示区。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均为动态，精度到分钟。</a:t>
            </a:r>
          </a:p>
        </p:txBody>
      </p:sp>
    </p:spTree>
    <p:extLst>
      <p:ext uri="{BB962C8B-B14F-4D97-AF65-F5344CB8AC3E}">
        <p14:creationId xmlns:p14="http://schemas.microsoft.com/office/powerpoint/2010/main" val="422532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FAFE0-4E8D-4BAF-A449-D1447EAAC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13" y="2887804"/>
            <a:ext cx="4070951" cy="1432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0E9C06-7789-4230-968F-28B45DD33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54" y="2696172"/>
            <a:ext cx="2733695" cy="30575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AACD2E-4BF8-42C7-A1A0-198AF1E75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13" y="4320466"/>
            <a:ext cx="4070951" cy="128980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6C0E32C-D040-44FF-8ABB-AF798ECFB77E}"/>
              </a:ext>
            </a:extLst>
          </p:cNvPr>
          <p:cNvSpPr/>
          <p:nvPr/>
        </p:nvSpPr>
        <p:spPr>
          <a:xfrm>
            <a:off x="2587552" y="4719444"/>
            <a:ext cx="1257300" cy="844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MainActivity</a:t>
            </a:r>
            <a:r>
              <a:rPr lang="zh-CN" altLang="en-US" sz="2000" b="1" dirty="0">
                <a:latin typeface="+mn-ea"/>
              </a:rPr>
              <a:t>：测试信息显示</a:t>
            </a:r>
            <a:endParaRPr lang="en-US" altLang="zh-CN" sz="2000" b="1" dirty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实验箱硬件“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”号键控制测试信息显示与否，在测试信息显示区滚动显示后端在什么时间获取了什么信息。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SetTestText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类，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getInfoText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方法。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2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+mn-ea"/>
              </a:rPr>
              <a:t>MainActivity</a:t>
            </a:r>
            <a:r>
              <a:rPr lang="zh-CN" altLang="en-US" sz="2000" b="1" dirty="0">
                <a:latin typeface="+mn-ea"/>
              </a:rPr>
              <a:t>：菜单温控、电量提示。</a:t>
            </a:r>
            <a:endParaRPr lang="en-US" altLang="zh-CN" sz="2000" b="1" dirty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机械键盘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+-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键模拟设备温度变化，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[-10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50]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状态正常，点阵正常工作，边缘亮起。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[-20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-10)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(50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60]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，状态异常，屏幕熄灭。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(-∞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-20)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(60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 ∞)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，状态异常，屏幕熄灭，点阵转为静态，使用最少点。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电量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30%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以下变红提示，电量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时提示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分钟后关机。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点阵更新线程，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Dot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类方法调用。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封装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MediaPlayer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类。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D34385-B655-49DE-9DBD-31BF881D8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9" y="3751262"/>
            <a:ext cx="3371850" cy="2528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4A6B36-242D-4657-A621-78A90EEC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85" y="3751262"/>
            <a:ext cx="3371851" cy="2529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46BA31-5A4D-4209-818A-8A9B3A2BC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35" y="3751261"/>
            <a:ext cx="3370532" cy="25288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DB782B-A676-4C3B-9B13-B696D0FC3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2" t="18887" r="4993" b="58263"/>
          <a:stretch/>
        </p:blipFill>
        <p:spPr>
          <a:xfrm>
            <a:off x="10580544" y="415595"/>
            <a:ext cx="1008205" cy="9865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01200C-1C16-4DF1-AD99-31C5F43B9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30203" r="7840" b="46956"/>
          <a:stretch/>
        </p:blipFill>
        <p:spPr>
          <a:xfrm>
            <a:off x="10633355" y="1481264"/>
            <a:ext cx="902582" cy="9865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C553EA-6E62-452D-B22D-9C5B5489B8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t="26429" r="3206" b="50721"/>
          <a:stretch/>
        </p:blipFill>
        <p:spPr>
          <a:xfrm>
            <a:off x="10618755" y="2566771"/>
            <a:ext cx="902584" cy="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184A0B-8AE0-4F08-95D0-D40132996F51}"/>
              </a:ext>
            </a:extLst>
          </p:cNvPr>
          <p:cNvSpPr txBox="1"/>
          <p:nvPr/>
        </p:nvSpPr>
        <p:spPr>
          <a:xfrm>
            <a:off x="856444" y="816111"/>
            <a:ext cx="1073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PSI</a:t>
            </a:r>
            <a:r>
              <a:rPr lang="zh-CN" altLang="en-US" sz="2000" b="1" dirty="0">
                <a:latin typeface="+mn-ea"/>
              </a:rPr>
              <a:t>消创与记录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2" name="bd22da703f8a7b89b04f37ee10f76a55">
            <a:hlinkClick r:id="" action="ppaction://media"/>
            <a:extLst>
              <a:ext uri="{FF2B5EF4-FFF2-40B4-BE49-F238E27FC236}">
                <a16:creationId xmlns:a16="http://schemas.microsoft.com/office/drawing/2014/main" id="{B462E348-941F-48D5-A18C-02D31CF29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300189" y="-668042"/>
            <a:ext cx="4845249" cy="86137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0B2D9D-2FBB-4160-9BE4-20C4F49F9147}"/>
              </a:ext>
            </a:extLst>
          </p:cNvPr>
          <p:cNvSpPr txBox="1"/>
          <p:nvPr/>
        </p:nvSpPr>
        <p:spPr>
          <a:xfrm>
            <a:off x="9188450" y="1370109"/>
            <a:ext cx="2774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Util</a:t>
            </a:r>
            <a:r>
              <a:rPr lang="zh-CN" altLang="en-US" b="1" dirty="0"/>
              <a:t>查表失败，换用数据库。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记录页面上方显示理论值，下方选择实际值。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用户根据个人当天状态记录体力、情绪、智力情况，修正理论值，并通过折线图进行可视化，形成个人定制</a:t>
            </a:r>
            <a:r>
              <a:rPr lang="en-US" altLang="zh-CN" b="1" dirty="0"/>
              <a:t>PSI</a:t>
            </a:r>
            <a:r>
              <a:rPr lang="zh-CN" altLang="en-US" b="1" dirty="0"/>
              <a:t>曲线。</a:t>
            </a:r>
          </a:p>
        </p:txBody>
      </p:sp>
    </p:spTree>
    <p:extLst>
      <p:ext uri="{BB962C8B-B14F-4D97-AF65-F5344CB8AC3E}">
        <p14:creationId xmlns:p14="http://schemas.microsoft.com/office/powerpoint/2010/main" val="39033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E8976B18-3249-B95E-3F1F-BC247EDC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1D09A5F-5C79-F6CF-3542-9ED0520802B9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835824" y="46566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Aa厚底黑" panose="00020600040101010101" pitchFamily="18" charset="-122"/>
                <a:ea typeface="Aa厚底黑" panose="00020600040101010101" pitchFamily="18" charset="-122"/>
              </a:rPr>
              <a:t>目录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5652128" y="4927161"/>
            <a:ext cx="6539873" cy="1930840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462557" y="2779829"/>
            <a:ext cx="3401320" cy="2980222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EADE29-6274-8530-7D98-ECE572D0013B}"/>
              </a:ext>
            </a:extLst>
          </p:cNvPr>
          <p:cNvSpPr txBox="1"/>
          <p:nvPr/>
        </p:nvSpPr>
        <p:spPr>
          <a:xfrm>
            <a:off x="1167703" y="1202670"/>
            <a:ext cx="15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CONTENTS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C17DB2-7039-CA3C-B79C-DD896C3D3A4B}"/>
              </a:ext>
            </a:extLst>
          </p:cNvPr>
          <p:cNvGrpSpPr/>
          <p:nvPr/>
        </p:nvGrpSpPr>
        <p:grpSpPr>
          <a:xfrm>
            <a:off x="1483364" y="2202297"/>
            <a:ext cx="3105056" cy="593281"/>
            <a:chOff x="1285876" y="2704610"/>
            <a:chExt cx="3105056" cy="593281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6CB730B-BF91-1A58-ADCE-1CA4FF178D9B}"/>
                </a:ext>
              </a:extLst>
            </p:cNvPr>
            <p:cNvSpPr/>
            <p:nvPr/>
          </p:nvSpPr>
          <p:spPr>
            <a:xfrm>
              <a:off x="1285876" y="2704610"/>
              <a:ext cx="3105056" cy="590852"/>
            </a:xfrm>
            <a:prstGeom prst="roundRect">
              <a:avLst>
                <a:gd name="adj" fmla="val 50000"/>
              </a:avLst>
            </a:prstGeom>
            <a:solidFill>
              <a:srgbClr val="40CBAE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975101-3D5D-7959-46D3-D2E156E134C4}"/>
                </a:ext>
              </a:extLst>
            </p:cNvPr>
            <p:cNvSpPr txBox="1"/>
            <p:nvPr/>
          </p:nvSpPr>
          <p:spPr>
            <a:xfrm>
              <a:off x="2054108" y="28527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小组成员介绍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A6D5F9-3C08-DA9A-A36A-0DFE7FB8CF5F}"/>
                </a:ext>
              </a:extLst>
            </p:cNvPr>
            <p:cNvSpPr txBox="1"/>
            <p:nvPr/>
          </p:nvSpPr>
          <p:spPr>
            <a:xfrm>
              <a:off x="1427607" y="2774671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a厚底黑" panose="00020600040101010101" pitchFamily="18" charset="-122"/>
                <a:ea typeface="Aa厚底黑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72A368-08BB-38CA-DE09-D11E5CEABB16}"/>
              </a:ext>
            </a:extLst>
          </p:cNvPr>
          <p:cNvGrpSpPr/>
          <p:nvPr/>
        </p:nvGrpSpPr>
        <p:grpSpPr>
          <a:xfrm>
            <a:off x="5029209" y="2202297"/>
            <a:ext cx="3105056" cy="593281"/>
            <a:chOff x="1285876" y="2704610"/>
            <a:chExt cx="3105056" cy="593281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25EADE7-E089-5E5B-CD67-4983284702B3}"/>
                </a:ext>
              </a:extLst>
            </p:cNvPr>
            <p:cNvSpPr/>
            <p:nvPr/>
          </p:nvSpPr>
          <p:spPr>
            <a:xfrm>
              <a:off x="1285876" y="2704610"/>
              <a:ext cx="3105056" cy="590852"/>
            </a:xfrm>
            <a:prstGeom prst="roundRect">
              <a:avLst>
                <a:gd name="adj" fmla="val 50000"/>
              </a:avLst>
            </a:prstGeom>
            <a:solidFill>
              <a:srgbClr val="4249C1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7AD7801-5491-377B-8AD0-ED6964341F09}"/>
                </a:ext>
              </a:extLst>
            </p:cNvPr>
            <p:cNvSpPr txBox="1"/>
            <p:nvPr/>
          </p:nvSpPr>
          <p:spPr>
            <a:xfrm>
              <a:off x="2054108" y="2852769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主题课设规划表介绍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1C16298-3FFA-4837-565B-D7E4525637AC}"/>
                </a:ext>
              </a:extLst>
            </p:cNvPr>
            <p:cNvSpPr txBox="1"/>
            <p:nvPr/>
          </p:nvSpPr>
          <p:spPr>
            <a:xfrm>
              <a:off x="1427607" y="2774671"/>
              <a:ext cx="630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a厚底黑" panose="00020600040101010101" pitchFamily="18" charset="-122"/>
                <a:ea typeface="Aa厚底黑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8B31AE9-FA53-5884-7EB9-9E725D9B22BA}"/>
              </a:ext>
            </a:extLst>
          </p:cNvPr>
          <p:cNvGrpSpPr/>
          <p:nvPr/>
        </p:nvGrpSpPr>
        <p:grpSpPr>
          <a:xfrm>
            <a:off x="2028783" y="3629787"/>
            <a:ext cx="3105056" cy="593281"/>
            <a:chOff x="1285876" y="2704610"/>
            <a:chExt cx="3105056" cy="593281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4720852-8DA1-F962-83A3-79A393362F3D}"/>
                </a:ext>
              </a:extLst>
            </p:cNvPr>
            <p:cNvSpPr/>
            <p:nvPr/>
          </p:nvSpPr>
          <p:spPr>
            <a:xfrm>
              <a:off x="1285876" y="2704610"/>
              <a:ext cx="3105056" cy="590852"/>
            </a:xfrm>
            <a:prstGeom prst="roundRect">
              <a:avLst>
                <a:gd name="adj" fmla="val 50000"/>
              </a:avLst>
            </a:prstGeom>
            <a:solidFill>
              <a:srgbClr val="4249C1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1586B18-FD9D-BDDD-8AC8-83C2DCE0BA99}"/>
                </a:ext>
              </a:extLst>
            </p:cNvPr>
            <p:cNvSpPr txBox="1"/>
            <p:nvPr/>
          </p:nvSpPr>
          <p:spPr>
            <a:xfrm>
              <a:off x="2054108" y="2852769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成果展示与深度思考精进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014C3C6-F7E8-B7BD-A87B-95C731CEE662}"/>
                </a:ext>
              </a:extLst>
            </p:cNvPr>
            <p:cNvSpPr txBox="1"/>
            <p:nvPr/>
          </p:nvSpPr>
          <p:spPr>
            <a:xfrm>
              <a:off x="1427607" y="2774671"/>
              <a:ext cx="619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a厚底黑" panose="00020600040101010101" pitchFamily="18" charset="-122"/>
                <a:ea typeface="Aa厚底黑" panose="00020600040101010101" pitchFamily="18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7BD6899-B14E-9E48-F947-767D5B88F7FB}"/>
              </a:ext>
            </a:extLst>
          </p:cNvPr>
          <p:cNvGrpSpPr/>
          <p:nvPr/>
        </p:nvGrpSpPr>
        <p:grpSpPr>
          <a:xfrm>
            <a:off x="5574628" y="3629787"/>
            <a:ext cx="3105056" cy="593281"/>
            <a:chOff x="1285876" y="2704610"/>
            <a:chExt cx="3105056" cy="593281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D1177A7-0845-17E2-F09B-E8CFE781AC9C}"/>
                </a:ext>
              </a:extLst>
            </p:cNvPr>
            <p:cNvSpPr/>
            <p:nvPr/>
          </p:nvSpPr>
          <p:spPr>
            <a:xfrm>
              <a:off x="1285876" y="2704610"/>
              <a:ext cx="3105056" cy="590852"/>
            </a:xfrm>
            <a:prstGeom prst="roundRect">
              <a:avLst>
                <a:gd name="adj" fmla="val 50000"/>
              </a:avLst>
            </a:prstGeom>
            <a:solidFill>
              <a:srgbClr val="40CBAE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AC31CB7-FF42-BB52-33EE-8C66B33690EB}"/>
                </a:ext>
              </a:extLst>
            </p:cNvPr>
            <p:cNvSpPr txBox="1"/>
            <p:nvPr/>
          </p:nvSpPr>
          <p:spPr>
            <a:xfrm>
              <a:off x="2054108" y="285276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收获与心得总结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759C585-DCD8-5A4B-172E-6EAF0977CEB9}"/>
                </a:ext>
              </a:extLst>
            </p:cNvPr>
            <p:cNvSpPr txBox="1"/>
            <p:nvPr/>
          </p:nvSpPr>
          <p:spPr>
            <a:xfrm>
              <a:off x="1427607" y="2774671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a厚底黑" panose="00020600040101010101" pitchFamily="18" charset="-122"/>
                <a:ea typeface="Aa厚底黑" panose="00020600040101010101" pitchFamily="18" charset="-122"/>
              </a:endParaRP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8F8B896-E3EB-F1FE-1164-5F1B52A2E52C}"/>
              </a:ext>
            </a:extLst>
          </p:cNvPr>
          <p:cNvSpPr/>
          <p:nvPr/>
        </p:nvSpPr>
        <p:spPr>
          <a:xfrm>
            <a:off x="7286170" y="5818784"/>
            <a:ext cx="4905829" cy="103921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2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E8976B18-3249-B95E-3F1F-BC247EDC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130131" y="646964"/>
            <a:ext cx="28777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04</a:t>
            </a:r>
            <a:endParaRPr lang="zh-CN" altLang="en-US" sz="166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5652128" y="4927161"/>
            <a:ext cx="6539873" cy="1930840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462557" y="2779829"/>
            <a:ext cx="3401320" cy="2980222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EADE29-6274-8530-7D98-ECE572D0013B}"/>
              </a:ext>
            </a:extLst>
          </p:cNvPr>
          <p:cNvSpPr txBox="1"/>
          <p:nvPr/>
        </p:nvSpPr>
        <p:spPr>
          <a:xfrm>
            <a:off x="732621" y="2281616"/>
            <a:ext cx="15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C17DB2-7039-CA3C-B79C-DD896C3D3A4B}"/>
              </a:ext>
            </a:extLst>
          </p:cNvPr>
          <p:cNvGrpSpPr/>
          <p:nvPr/>
        </p:nvGrpSpPr>
        <p:grpSpPr>
          <a:xfrm>
            <a:off x="4136000" y="2382733"/>
            <a:ext cx="3858410" cy="590852"/>
            <a:chOff x="1285876" y="2704610"/>
            <a:chExt cx="3858410" cy="59085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6CB730B-BF91-1A58-ADCE-1CA4FF178D9B}"/>
                </a:ext>
              </a:extLst>
            </p:cNvPr>
            <p:cNvSpPr/>
            <p:nvPr/>
          </p:nvSpPr>
          <p:spPr>
            <a:xfrm>
              <a:off x="1285876" y="2704610"/>
              <a:ext cx="3858410" cy="590852"/>
            </a:xfrm>
            <a:prstGeom prst="roundRect">
              <a:avLst>
                <a:gd name="adj" fmla="val 50000"/>
              </a:avLst>
            </a:prstGeom>
            <a:solidFill>
              <a:srgbClr val="4249C1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975101-3D5D-7959-46D3-D2E156E134C4}"/>
                </a:ext>
              </a:extLst>
            </p:cNvPr>
            <p:cNvSpPr txBox="1"/>
            <p:nvPr/>
          </p:nvSpPr>
          <p:spPr>
            <a:xfrm>
              <a:off x="2068460" y="280176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收获与心得总结</a:t>
              </a: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3094CD3-0BA2-4825-FABB-2FABCC375773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EFEC603-F505-CD1D-AFAF-9E08594763D7}"/>
              </a:ext>
            </a:extLst>
          </p:cNvPr>
          <p:cNvSpPr/>
          <p:nvPr/>
        </p:nvSpPr>
        <p:spPr>
          <a:xfrm>
            <a:off x="7286170" y="5818784"/>
            <a:ext cx="4905829" cy="103921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7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成果展示与深度思考精进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80E8C77-F08E-5841-30CE-C3F561CAAAB2}"/>
              </a:ext>
            </a:extLst>
          </p:cNvPr>
          <p:cNvCxnSpPr/>
          <p:nvPr/>
        </p:nvCxnSpPr>
        <p:spPr>
          <a:xfrm flipV="1">
            <a:off x="1097768" y="3398930"/>
            <a:ext cx="101672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FBFC3D-982C-13FE-F8EC-8F1CB2BDE794}"/>
              </a:ext>
            </a:extLst>
          </p:cNvPr>
          <p:cNvGrpSpPr/>
          <p:nvPr/>
        </p:nvGrpSpPr>
        <p:grpSpPr>
          <a:xfrm>
            <a:off x="1707369" y="1594836"/>
            <a:ext cx="1251020" cy="2380412"/>
            <a:chOff x="1464547" y="2613409"/>
            <a:chExt cx="1251020" cy="2380412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0C5B28D-7349-C15D-415C-F04561450DFA}"/>
                </a:ext>
              </a:extLst>
            </p:cNvPr>
            <p:cNvGrpSpPr/>
            <p:nvPr/>
          </p:nvGrpSpPr>
          <p:grpSpPr>
            <a:xfrm>
              <a:off x="2032907" y="3616778"/>
              <a:ext cx="114300" cy="1377043"/>
              <a:chOff x="2032907" y="3548743"/>
              <a:chExt cx="114300" cy="1377043"/>
            </a:xfrm>
            <a:grpFill/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F9EB94E4-63B9-989E-3CD7-C90EB0022DBC}"/>
                  </a:ext>
                </a:extLst>
              </p:cNvPr>
              <p:cNvCxnSpPr/>
              <p:nvPr/>
            </p:nvCxnSpPr>
            <p:spPr>
              <a:xfrm>
                <a:off x="2090057" y="3548743"/>
                <a:ext cx="0" cy="12627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52274F1-204A-9388-F326-DC47447A34C6}"/>
                  </a:ext>
                </a:extLst>
              </p:cNvPr>
              <p:cNvSpPr/>
              <p:nvPr/>
            </p:nvSpPr>
            <p:spPr>
              <a:xfrm>
                <a:off x="2032907" y="4811486"/>
                <a:ext cx="114300" cy="114300"/>
              </a:xfrm>
              <a:prstGeom prst="ellipse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D5EFAE9-D13D-4531-6C12-C29C1BEBDB76}"/>
                </a:ext>
              </a:extLst>
            </p:cNvPr>
            <p:cNvSpPr/>
            <p:nvPr/>
          </p:nvSpPr>
          <p:spPr>
            <a:xfrm>
              <a:off x="1464547" y="2613409"/>
              <a:ext cx="1251020" cy="1251020"/>
            </a:xfrm>
            <a:prstGeom prst="ellipse">
              <a:avLst/>
            </a:prstGeom>
            <a:solidFill>
              <a:srgbClr val="40CBAE"/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2887C61-923A-E57C-C316-FC226860E573}"/>
              </a:ext>
            </a:extLst>
          </p:cNvPr>
          <p:cNvGrpSpPr/>
          <p:nvPr/>
        </p:nvGrpSpPr>
        <p:grpSpPr>
          <a:xfrm>
            <a:off x="3801368" y="662223"/>
            <a:ext cx="1970314" cy="3313025"/>
            <a:chOff x="3272204" y="1680796"/>
            <a:chExt cx="1970314" cy="3313025"/>
          </a:xfrm>
          <a:solidFill>
            <a:schemeClr val="bg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94C712-2BD1-8F1C-B7B8-67B34B77E0A5}"/>
                </a:ext>
              </a:extLst>
            </p:cNvPr>
            <p:cNvGrpSpPr/>
            <p:nvPr/>
          </p:nvGrpSpPr>
          <p:grpSpPr>
            <a:xfrm>
              <a:off x="4200211" y="3616778"/>
              <a:ext cx="114300" cy="1377043"/>
              <a:chOff x="2032907" y="3548743"/>
              <a:chExt cx="114300" cy="1377043"/>
            </a:xfrm>
            <a:grpFill/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E88E934-3ECE-3123-BDD4-325F61DFC034}"/>
                  </a:ext>
                </a:extLst>
              </p:cNvPr>
              <p:cNvCxnSpPr/>
              <p:nvPr/>
            </p:nvCxnSpPr>
            <p:spPr>
              <a:xfrm>
                <a:off x="2090057" y="3548743"/>
                <a:ext cx="0" cy="12627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69338FB-6571-D870-852C-7D9751CC4FD9}"/>
                  </a:ext>
                </a:extLst>
              </p:cNvPr>
              <p:cNvSpPr/>
              <p:nvPr/>
            </p:nvSpPr>
            <p:spPr>
              <a:xfrm>
                <a:off x="2032907" y="4811486"/>
                <a:ext cx="114300" cy="114300"/>
              </a:xfrm>
              <a:prstGeom prst="ellipse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D1D3273-BA31-D59F-699E-1D2DE2F3AA87}"/>
                </a:ext>
              </a:extLst>
            </p:cNvPr>
            <p:cNvSpPr/>
            <p:nvPr/>
          </p:nvSpPr>
          <p:spPr>
            <a:xfrm>
              <a:off x="3272204" y="1680796"/>
              <a:ext cx="1970314" cy="1970314"/>
            </a:xfrm>
            <a:prstGeom prst="ellipse">
              <a:avLst/>
            </a:prstGeom>
            <a:solidFill>
              <a:srgbClr val="4249C1"/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4B0236-3665-78FE-515C-2D0407C6221A}"/>
              </a:ext>
            </a:extLst>
          </p:cNvPr>
          <p:cNvGrpSpPr/>
          <p:nvPr/>
        </p:nvGrpSpPr>
        <p:grpSpPr>
          <a:xfrm>
            <a:off x="6574469" y="662223"/>
            <a:ext cx="1970314" cy="3313025"/>
            <a:chOff x="3272204" y="1680796"/>
            <a:chExt cx="1970314" cy="3313025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A7CE61E-40EF-FB66-5228-FCF43147FE3A}"/>
                </a:ext>
              </a:extLst>
            </p:cNvPr>
            <p:cNvGrpSpPr/>
            <p:nvPr/>
          </p:nvGrpSpPr>
          <p:grpSpPr>
            <a:xfrm>
              <a:off x="4200211" y="3616778"/>
              <a:ext cx="114300" cy="1377043"/>
              <a:chOff x="2032907" y="3548743"/>
              <a:chExt cx="114300" cy="1377043"/>
            </a:xfrm>
            <a:grpFill/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FD6BD51-3B05-0985-B5D8-5CC4E9AD3A26}"/>
                  </a:ext>
                </a:extLst>
              </p:cNvPr>
              <p:cNvCxnSpPr/>
              <p:nvPr/>
            </p:nvCxnSpPr>
            <p:spPr>
              <a:xfrm>
                <a:off x="2090057" y="3548743"/>
                <a:ext cx="0" cy="12627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3FFD70C-4B14-0A45-2F34-290616BFF61B}"/>
                  </a:ext>
                </a:extLst>
              </p:cNvPr>
              <p:cNvSpPr/>
              <p:nvPr/>
            </p:nvSpPr>
            <p:spPr>
              <a:xfrm>
                <a:off x="2032907" y="4811486"/>
                <a:ext cx="114300" cy="114300"/>
              </a:xfrm>
              <a:prstGeom prst="ellipse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2B5EAD-9800-84DB-4794-25589F74CC70}"/>
                </a:ext>
              </a:extLst>
            </p:cNvPr>
            <p:cNvSpPr/>
            <p:nvPr/>
          </p:nvSpPr>
          <p:spPr>
            <a:xfrm>
              <a:off x="3272204" y="1680796"/>
              <a:ext cx="1970314" cy="1970314"/>
            </a:xfrm>
            <a:prstGeom prst="ellipse">
              <a:avLst/>
            </a:prstGeom>
            <a:solidFill>
              <a:srgbClr val="40CBAE"/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04C231-59E7-B00D-FBBC-480C65690023}"/>
              </a:ext>
            </a:extLst>
          </p:cNvPr>
          <p:cNvGrpSpPr/>
          <p:nvPr/>
        </p:nvGrpSpPr>
        <p:grpSpPr>
          <a:xfrm>
            <a:off x="9367667" y="1594836"/>
            <a:ext cx="1251020" cy="2380412"/>
            <a:chOff x="1464547" y="2613409"/>
            <a:chExt cx="1251020" cy="2380412"/>
          </a:xfrm>
          <a:solidFill>
            <a:schemeClr val="bg1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CF551E2-CC81-8EED-6C4F-9C65EDEE04F4}"/>
                </a:ext>
              </a:extLst>
            </p:cNvPr>
            <p:cNvGrpSpPr/>
            <p:nvPr/>
          </p:nvGrpSpPr>
          <p:grpSpPr>
            <a:xfrm>
              <a:off x="2032907" y="3616778"/>
              <a:ext cx="114300" cy="1377043"/>
              <a:chOff x="2032907" y="3548743"/>
              <a:chExt cx="114300" cy="1377043"/>
            </a:xfrm>
            <a:grpFill/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6962B85-D998-9CA8-08DE-39A3982A4CD0}"/>
                  </a:ext>
                </a:extLst>
              </p:cNvPr>
              <p:cNvCxnSpPr/>
              <p:nvPr/>
            </p:nvCxnSpPr>
            <p:spPr>
              <a:xfrm>
                <a:off x="2090057" y="3548743"/>
                <a:ext cx="0" cy="12627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9156B0-30FE-0A3A-B2BF-F748FF2D3077}"/>
                  </a:ext>
                </a:extLst>
              </p:cNvPr>
              <p:cNvSpPr/>
              <p:nvPr/>
            </p:nvSpPr>
            <p:spPr>
              <a:xfrm>
                <a:off x="2032907" y="4811486"/>
                <a:ext cx="114300" cy="114300"/>
              </a:xfrm>
              <a:prstGeom prst="ellipse">
                <a:avLst/>
              </a:prstGeom>
              <a:grp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59DA377-2E9E-E067-AC71-D520C73B40F1}"/>
                </a:ext>
              </a:extLst>
            </p:cNvPr>
            <p:cNvSpPr/>
            <p:nvPr/>
          </p:nvSpPr>
          <p:spPr>
            <a:xfrm>
              <a:off x="1464547" y="2613409"/>
              <a:ext cx="1251020" cy="1251020"/>
            </a:xfrm>
            <a:prstGeom prst="ellipse">
              <a:avLst/>
            </a:prstGeom>
            <a:solidFill>
              <a:srgbClr val="4249C1"/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KSO_Shape">
            <a:extLst>
              <a:ext uri="{FF2B5EF4-FFF2-40B4-BE49-F238E27FC236}">
                <a16:creationId xmlns:a16="http://schemas.microsoft.com/office/drawing/2014/main" id="{7EA9ECD5-EED8-212C-5753-EF1F4371FE2E}"/>
              </a:ext>
            </a:extLst>
          </p:cNvPr>
          <p:cNvSpPr/>
          <p:nvPr/>
        </p:nvSpPr>
        <p:spPr>
          <a:xfrm>
            <a:off x="9740673" y="1859083"/>
            <a:ext cx="505007" cy="839347"/>
          </a:xfrm>
          <a:custGeom>
            <a:avLst/>
            <a:gdLst>
              <a:gd name="connsiteX0" fmla="*/ 588566 w 1536700"/>
              <a:gd name="connsiteY0" fmla="*/ 2172931 h 2555648"/>
              <a:gd name="connsiteX1" fmla="*/ 588566 w 1536700"/>
              <a:gd name="connsiteY1" fmla="*/ 2232462 h 2555648"/>
              <a:gd name="connsiteX2" fmla="*/ 948135 w 1536700"/>
              <a:gd name="connsiteY2" fmla="*/ 2232462 h 2555648"/>
              <a:gd name="connsiteX3" fmla="*/ 948135 w 1536700"/>
              <a:gd name="connsiteY3" fmla="*/ 2172931 h 2555648"/>
              <a:gd name="connsiteX4" fmla="*/ 588566 w 1536700"/>
              <a:gd name="connsiteY4" fmla="*/ 2014319 h 2555648"/>
              <a:gd name="connsiteX5" fmla="*/ 588566 w 1536700"/>
              <a:gd name="connsiteY5" fmla="*/ 2073850 h 2555648"/>
              <a:gd name="connsiteX6" fmla="*/ 948135 w 1536700"/>
              <a:gd name="connsiteY6" fmla="*/ 2073850 h 2555648"/>
              <a:gd name="connsiteX7" fmla="*/ 948135 w 1536700"/>
              <a:gd name="connsiteY7" fmla="*/ 2014319 h 2555648"/>
              <a:gd name="connsiteX8" fmla="*/ 439655 w 1536700"/>
              <a:gd name="connsiteY8" fmla="*/ 1865655 h 2555648"/>
              <a:gd name="connsiteX9" fmla="*/ 1097045 w 1536700"/>
              <a:gd name="connsiteY9" fmla="*/ 1865655 h 2555648"/>
              <a:gd name="connsiteX10" fmla="*/ 1189236 w 1536700"/>
              <a:gd name="connsiteY10" fmla="*/ 1953225 h 2555648"/>
              <a:gd name="connsiteX11" fmla="*/ 1097045 w 1536700"/>
              <a:gd name="connsiteY11" fmla="*/ 2040795 h 2555648"/>
              <a:gd name="connsiteX12" fmla="*/ 1189236 w 1536700"/>
              <a:gd name="connsiteY12" fmla="*/ 2128365 h 2555648"/>
              <a:gd name="connsiteX13" fmla="*/ 1097045 w 1536700"/>
              <a:gd name="connsiteY13" fmla="*/ 2215935 h 2555648"/>
              <a:gd name="connsiteX14" fmla="*/ 1189236 w 1536700"/>
              <a:gd name="connsiteY14" fmla="*/ 2303505 h 2555648"/>
              <a:gd name="connsiteX15" fmla="*/ 1097045 w 1536700"/>
              <a:gd name="connsiteY15" fmla="*/ 2391075 h 2555648"/>
              <a:gd name="connsiteX16" fmla="*/ 948071 w 1536700"/>
              <a:gd name="connsiteY16" fmla="*/ 2391075 h 2555648"/>
              <a:gd name="connsiteX17" fmla="*/ 937297 w 1536700"/>
              <a:gd name="connsiteY17" fmla="*/ 2444188 h 2555648"/>
              <a:gd name="connsiteX18" fmla="*/ 768350 w 1536700"/>
              <a:gd name="connsiteY18" fmla="*/ 2555648 h 2555648"/>
              <a:gd name="connsiteX19" fmla="*/ 599403 w 1536700"/>
              <a:gd name="connsiteY19" fmla="*/ 2444188 h 2555648"/>
              <a:gd name="connsiteX20" fmla="*/ 588630 w 1536700"/>
              <a:gd name="connsiteY20" fmla="*/ 2391075 h 2555648"/>
              <a:gd name="connsiteX21" fmla="*/ 439655 w 1536700"/>
              <a:gd name="connsiteY21" fmla="*/ 2391075 h 2555648"/>
              <a:gd name="connsiteX22" fmla="*/ 347464 w 1536700"/>
              <a:gd name="connsiteY22" fmla="*/ 2303505 h 2555648"/>
              <a:gd name="connsiteX23" fmla="*/ 439655 w 1536700"/>
              <a:gd name="connsiteY23" fmla="*/ 2215935 h 2555648"/>
              <a:gd name="connsiteX24" fmla="*/ 347464 w 1536700"/>
              <a:gd name="connsiteY24" fmla="*/ 2128365 h 2555648"/>
              <a:gd name="connsiteX25" fmla="*/ 439655 w 1536700"/>
              <a:gd name="connsiteY25" fmla="*/ 2040795 h 2555648"/>
              <a:gd name="connsiteX26" fmla="*/ 347464 w 1536700"/>
              <a:gd name="connsiteY26" fmla="*/ 1953225 h 2555648"/>
              <a:gd name="connsiteX27" fmla="*/ 439655 w 1536700"/>
              <a:gd name="connsiteY27" fmla="*/ 1865655 h 2555648"/>
              <a:gd name="connsiteX28" fmla="*/ 768350 w 1536700"/>
              <a:gd name="connsiteY28" fmla="*/ 0 h 2555648"/>
              <a:gd name="connsiteX29" fmla="*/ 1536700 w 1536700"/>
              <a:gd name="connsiteY29" fmla="*/ 770343 h 2555648"/>
              <a:gd name="connsiteX30" fmla="*/ 1521090 w 1536700"/>
              <a:gd name="connsiteY30" fmla="*/ 925594 h 2555648"/>
              <a:gd name="connsiteX31" fmla="*/ 1491688 w 1536700"/>
              <a:gd name="connsiteY31" fmla="*/ 1020556 h 2555648"/>
              <a:gd name="connsiteX32" fmla="*/ 1491950 w 1536700"/>
              <a:gd name="connsiteY32" fmla="*/ 1020556 h 2555648"/>
              <a:gd name="connsiteX33" fmla="*/ 1140478 w 1536700"/>
              <a:gd name="connsiteY33" fmla="*/ 1823920 h 2555648"/>
              <a:gd name="connsiteX34" fmla="*/ 396222 w 1536700"/>
              <a:gd name="connsiteY34" fmla="*/ 1823920 h 2555648"/>
              <a:gd name="connsiteX35" fmla="*/ 44750 w 1536700"/>
              <a:gd name="connsiteY35" fmla="*/ 1020556 h 2555648"/>
              <a:gd name="connsiteX36" fmla="*/ 45012 w 1536700"/>
              <a:gd name="connsiteY36" fmla="*/ 1020556 h 2555648"/>
              <a:gd name="connsiteX37" fmla="*/ 15610 w 1536700"/>
              <a:gd name="connsiteY37" fmla="*/ 925594 h 2555648"/>
              <a:gd name="connsiteX38" fmla="*/ 0 w 1536700"/>
              <a:gd name="connsiteY38" fmla="*/ 770343 h 2555648"/>
              <a:gd name="connsiteX39" fmla="*/ 768350 w 1536700"/>
              <a:gd name="connsiteY39" fmla="*/ 0 h 25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948" tIns="223948" rIns="223948" bIns="223948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900">
              <a:cs typeface="+mn-ea"/>
              <a:sym typeface="+mn-lt"/>
            </a:endParaRPr>
          </a:p>
        </p:txBody>
      </p:sp>
      <p:sp>
        <p:nvSpPr>
          <p:cNvPr id="25" name="KSO_Shape">
            <a:extLst>
              <a:ext uri="{FF2B5EF4-FFF2-40B4-BE49-F238E27FC236}">
                <a16:creationId xmlns:a16="http://schemas.microsoft.com/office/drawing/2014/main" id="{7E1554F5-A961-301D-6DB0-3FD275BADF23}"/>
              </a:ext>
            </a:extLst>
          </p:cNvPr>
          <p:cNvSpPr>
            <a:spLocks/>
          </p:cNvSpPr>
          <p:nvPr/>
        </p:nvSpPr>
        <p:spPr bwMode="auto">
          <a:xfrm>
            <a:off x="1917021" y="1874387"/>
            <a:ext cx="839347" cy="815566"/>
          </a:xfrm>
          <a:custGeom>
            <a:avLst/>
            <a:gdLst>
              <a:gd name="T0" fmla="*/ 1300686 w 4656"/>
              <a:gd name="T1" fmla="*/ 3684 h 4524"/>
              <a:gd name="T2" fmla="*/ 1211082 w 4656"/>
              <a:gd name="T3" fmla="*/ 23332 h 4524"/>
              <a:gd name="T4" fmla="*/ 1130071 w 4656"/>
              <a:gd name="T5" fmla="*/ 57715 h 4524"/>
              <a:gd name="T6" fmla="*/ 1056424 w 4656"/>
              <a:gd name="T7" fmla="*/ 106425 h 4524"/>
              <a:gd name="T8" fmla="*/ 991369 w 4656"/>
              <a:gd name="T9" fmla="*/ 167006 h 4524"/>
              <a:gd name="T10" fmla="*/ 943090 w 4656"/>
              <a:gd name="T11" fmla="*/ 200980 h 4524"/>
              <a:gd name="T12" fmla="*/ 882126 w 4656"/>
              <a:gd name="T13" fmla="*/ 135488 h 4524"/>
              <a:gd name="T14" fmla="*/ 812571 w 4656"/>
              <a:gd name="T15" fmla="*/ 80638 h 4524"/>
              <a:gd name="T16" fmla="*/ 735242 w 4656"/>
              <a:gd name="T17" fmla="*/ 38886 h 4524"/>
              <a:gd name="T18" fmla="*/ 650139 w 4656"/>
              <a:gd name="T19" fmla="*/ 11461 h 4524"/>
              <a:gd name="T20" fmla="*/ 556443 w 4656"/>
              <a:gd name="T21" fmla="*/ 0 h 4524"/>
              <a:gd name="T22" fmla="*/ 484842 w 4656"/>
              <a:gd name="T23" fmla="*/ 2456 h 4524"/>
              <a:gd name="T24" fmla="*/ 405467 w 4656"/>
              <a:gd name="T25" fmla="*/ 17192 h 4524"/>
              <a:gd name="T26" fmla="*/ 329774 w 4656"/>
              <a:gd name="T27" fmla="*/ 42161 h 4524"/>
              <a:gd name="T28" fmla="*/ 259810 w 4656"/>
              <a:gd name="T29" fmla="*/ 78182 h 4524"/>
              <a:gd name="T30" fmla="*/ 196392 w 4656"/>
              <a:gd name="T31" fmla="*/ 123617 h 4524"/>
              <a:gd name="T32" fmla="*/ 140338 w 4656"/>
              <a:gd name="T33" fmla="*/ 176830 h 4524"/>
              <a:gd name="T34" fmla="*/ 92059 w 4656"/>
              <a:gd name="T35" fmla="*/ 238229 h 4524"/>
              <a:gd name="T36" fmla="*/ 52780 w 4656"/>
              <a:gd name="T37" fmla="*/ 306177 h 4524"/>
              <a:gd name="T38" fmla="*/ 23731 w 4656"/>
              <a:gd name="T39" fmla="*/ 379856 h 4524"/>
              <a:gd name="T40" fmla="*/ 6137 w 4656"/>
              <a:gd name="T41" fmla="*/ 458447 h 4524"/>
              <a:gd name="T42" fmla="*/ 0 w 4656"/>
              <a:gd name="T43" fmla="*/ 540722 h 4524"/>
              <a:gd name="T44" fmla="*/ 12274 w 4656"/>
              <a:gd name="T45" fmla="*/ 663930 h 4524"/>
              <a:gd name="T46" fmla="*/ 56053 w 4656"/>
              <a:gd name="T47" fmla="*/ 798189 h 4524"/>
              <a:gd name="T48" fmla="*/ 126836 w 4656"/>
              <a:gd name="T49" fmla="*/ 919760 h 4524"/>
              <a:gd name="T50" fmla="*/ 219304 w 4656"/>
              <a:gd name="T51" fmla="*/ 1028641 h 4524"/>
              <a:gd name="T52" fmla="*/ 326910 w 4656"/>
              <a:gd name="T53" fmla="*/ 1126061 h 4524"/>
              <a:gd name="T54" fmla="*/ 461930 w 4656"/>
              <a:gd name="T55" fmla="*/ 1230439 h 4524"/>
              <a:gd name="T56" fmla="*/ 608405 w 4656"/>
              <a:gd name="T57" fmla="*/ 1357331 h 4524"/>
              <a:gd name="T58" fmla="*/ 732787 w 4656"/>
              <a:gd name="T59" fmla="*/ 1485041 h 4524"/>
              <a:gd name="T60" fmla="*/ 842439 w 4656"/>
              <a:gd name="T61" fmla="*/ 1625850 h 4524"/>
              <a:gd name="T62" fmla="*/ 925087 w 4656"/>
              <a:gd name="T63" fmla="*/ 1775255 h 4524"/>
              <a:gd name="T64" fmla="*/ 952500 w 4656"/>
              <a:gd name="T65" fmla="*/ 1851799 h 4524"/>
              <a:gd name="T66" fmla="*/ 990960 w 4656"/>
              <a:gd name="T67" fmla="*/ 1749467 h 4524"/>
              <a:gd name="T68" fmla="*/ 1078927 w 4656"/>
              <a:gd name="T69" fmla="*/ 1601700 h 4524"/>
              <a:gd name="T70" fmla="*/ 1192262 w 4656"/>
              <a:gd name="T71" fmla="*/ 1462528 h 4524"/>
              <a:gd name="T72" fmla="*/ 1317461 w 4656"/>
              <a:gd name="T73" fmla="*/ 1337274 h 4524"/>
              <a:gd name="T74" fmla="*/ 1482349 w 4656"/>
              <a:gd name="T75" fmla="*/ 1199330 h 4524"/>
              <a:gd name="T76" fmla="*/ 1596910 w 4656"/>
              <a:gd name="T77" fmla="*/ 1110506 h 4524"/>
              <a:gd name="T78" fmla="*/ 1702062 w 4656"/>
              <a:gd name="T79" fmla="*/ 1011040 h 4524"/>
              <a:gd name="T80" fmla="*/ 1791256 w 4656"/>
              <a:gd name="T81" fmla="*/ 900521 h 4524"/>
              <a:gd name="T82" fmla="*/ 1858357 w 4656"/>
              <a:gd name="T83" fmla="*/ 776904 h 4524"/>
              <a:gd name="T84" fmla="*/ 1896817 w 4656"/>
              <a:gd name="T85" fmla="*/ 639779 h 4524"/>
              <a:gd name="T86" fmla="*/ 1905000 w 4656"/>
              <a:gd name="T87" fmla="*/ 526805 h 4524"/>
              <a:gd name="T88" fmla="*/ 1896408 w 4656"/>
              <a:gd name="T89" fmla="*/ 444939 h 4524"/>
              <a:gd name="T90" fmla="*/ 1876769 w 4656"/>
              <a:gd name="T91" fmla="*/ 367167 h 4524"/>
              <a:gd name="T92" fmla="*/ 1846082 w 4656"/>
              <a:gd name="T93" fmla="*/ 294307 h 4524"/>
              <a:gd name="T94" fmla="*/ 1805168 w 4656"/>
              <a:gd name="T95" fmla="*/ 227586 h 4524"/>
              <a:gd name="T96" fmla="*/ 1755660 w 4656"/>
              <a:gd name="T97" fmla="*/ 167415 h 4524"/>
              <a:gd name="T98" fmla="*/ 1698380 w 4656"/>
              <a:gd name="T99" fmla="*/ 115021 h 4524"/>
              <a:gd name="T100" fmla="*/ 1633734 w 4656"/>
              <a:gd name="T101" fmla="*/ 71632 h 4524"/>
              <a:gd name="T102" fmla="*/ 1562951 w 4656"/>
              <a:gd name="T103" fmla="*/ 37249 h 4524"/>
              <a:gd name="T104" fmla="*/ 1486849 w 4656"/>
              <a:gd name="T105" fmla="*/ 13917 h 4524"/>
              <a:gd name="T106" fmla="*/ 1406247 w 4656"/>
              <a:gd name="T107" fmla="*/ 1637 h 452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656" h="4524">
                <a:moveTo>
                  <a:pt x="3336" y="0"/>
                </a:moveTo>
                <a:lnTo>
                  <a:pt x="3336" y="0"/>
                </a:lnTo>
                <a:lnTo>
                  <a:pt x="3295" y="0"/>
                </a:lnTo>
                <a:lnTo>
                  <a:pt x="3256" y="3"/>
                </a:lnTo>
                <a:lnTo>
                  <a:pt x="3217" y="5"/>
                </a:lnTo>
                <a:lnTo>
                  <a:pt x="3179" y="9"/>
                </a:lnTo>
                <a:lnTo>
                  <a:pt x="3142" y="14"/>
                </a:lnTo>
                <a:lnTo>
                  <a:pt x="3103" y="21"/>
                </a:lnTo>
                <a:lnTo>
                  <a:pt x="3068" y="28"/>
                </a:lnTo>
                <a:lnTo>
                  <a:pt x="3031" y="37"/>
                </a:lnTo>
                <a:lnTo>
                  <a:pt x="2995" y="46"/>
                </a:lnTo>
                <a:lnTo>
                  <a:pt x="2960" y="57"/>
                </a:lnTo>
                <a:lnTo>
                  <a:pt x="2926" y="68"/>
                </a:lnTo>
                <a:lnTo>
                  <a:pt x="2892" y="81"/>
                </a:lnTo>
                <a:lnTo>
                  <a:pt x="2859" y="95"/>
                </a:lnTo>
                <a:lnTo>
                  <a:pt x="2825" y="110"/>
                </a:lnTo>
                <a:lnTo>
                  <a:pt x="2793" y="125"/>
                </a:lnTo>
                <a:lnTo>
                  <a:pt x="2762" y="141"/>
                </a:lnTo>
                <a:lnTo>
                  <a:pt x="2730" y="160"/>
                </a:lnTo>
                <a:lnTo>
                  <a:pt x="2699" y="177"/>
                </a:lnTo>
                <a:lnTo>
                  <a:pt x="2669" y="197"/>
                </a:lnTo>
                <a:lnTo>
                  <a:pt x="2640" y="217"/>
                </a:lnTo>
                <a:lnTo>
                  <a:pt x="2610" y="238"/>
                </a:lnTo>
                <a:lnTo>
                  <a:pt x="2582" y="260"/>
                </a:lnTo>
                <a:lnTo>
                  <a:pt x="2555" y="282"/>
                </a:lnTo>
                <a:lnTo>
                  <a:pt x="2527" y="306"/>
                </a:lnTo>
                <a:lnTo>
                  <a:pt x="2500" y="331"/>
                </a:lnTo>
                <a:lnTo>
                  <a:pt x="2474" y="355"/>
                </a:lnTo>
                <a:lnTo>
                  <a:pt x="2448" y="381"/>
                </a:lnTo>
                <a:lnTo>
                  <a:pt x="2423" y="408"/>
                </a:lnTo>
                <a:lnTo>
                  <a:pt x="2399" y="435"/>
                </a:lnTo>
                <a:lnTo>
                  <a:pt x="2375" y="462"/>
                </a:lnTo>
                <a:lnTo>
                  <a:pt x="2351" y="491"/>
                </a:lnTo>
                <a:lnTo>
                  <a:pt x="2328" y="520"/>
                </a:lnTo>
                <a:lnTo>
                  <a:pt x="2305" y="491"/>
                </a:lnTo>
                <a:lnTo>
                  <a:pt x="2282" y="462"/>
                </a:lnTo>
                <a:lnTo>
                  <a:pt x="2258" y="435"/>
                </a:lnTo>
                <a:lnTo>
                  <a:pt x="2232" y="408"/>
                </a:lnTo>
                <a:lnTo>
                  <a:pt x="2208" y="381"/>
                </a:lnTo>
                <a:lnTo>
                  <a:pt x="2182" y="355"/>
                </a:lnTo>
                <a:lnTo>
                  <a:pt x="2156" y="331"/>
                </a:lnTo>
                <a:lnTo>
                  <a:pt x="2129" y="306"/>
                </a:lnTo>
                <a:lnTo>
                  <a:pt x="2102" y="282"/>
                </a:lnTo>
                <a:lnTo>
                  <a:pt x="2074" y="260"/>
                </a:lnTo>
                <a:lnTo>
                  <a:pt x="2045" y="238"/>
                </a:lnTo>
                <a:lnTo>
                  <a:pt x="2016" y="217"/>
                </a:lnTo>
                <a:lnTo>
                  <a:pt x="1986" y="197"/>
                </a:lnTo>
                <a:lnTo>
                  <a:pt x="1956" y="177"/>
                </a:lnTo>
                <a:lnTo>
                  <a:pt x="1925" y="160"/>
                </a:lnTo>
                <a:lnTo>
                  <a:pt x="1894" y="141"/>
                </a:lnTo>
                <a:lnTo>
                  <a:pt x="1863" y="125"/>
                </a:lnTo>
                <a:lnTo>
                  <a:pt x="1830" y="110"/>
                </a:lnTo>
                <a:lnTo>
                  <a:pt x="1797" y="95"/>
                </a:lnTo>
                <a:lnTo>
                  <a:pt x="1763" y="81"/>
                </a:lnTo>
                <a:lnTo>
                  <a:pt x="1730" y="68"/>
                </a:lnTo>
                <a:lnTo>
                  <a:pt x="1695" y="57"/>
                </a:lnTo>
                <a:lnTo>
                  <a:pt x="1661" y="46"/>
                </a:lnTo>
                <a:lnTo>
                  <a:pt x="1625" y="37"/>
                </a:lnTo>
                <a:lnTo>
                  <a:pt x="1589" y="28"/>
                </a:lnTo>
                <a:lnTo>
                  <a:pt x="1552" y="21"/>
                </a:lnTo>
                <a:lnTo>
                  <a:pt x="1515" y="14"/>
                </a:lnTo>
                <a:lnTo>
                  <a:pt x="1477" y="9"/>
                </a:lnTo>
                <a:lnTo>
                  <a:pt x="1439" y="5"/>
                </a:lnTo>
                <a:lnTo>
                  <a:pt x="1400" y="3"/>
                </a:lnTo>
                <a:lnTo>
                  <a:pt x="1360" y="0"/>
                </a:lnTo>
                <a:lnTo>
                  <a:pt x="1320" y="0"/>
                </a:lnTo>
                <a:lnTo>
                  <a:pt x="1286" y="0"/>
                </a:lnTo>
                <a:lnTo>
                  <a:pt x="1253" y="1"/>
                </a:lnTo>
                <a:lnTo>
                  <a:pt x="1218" y="4"/>
                </a:lnTo>
                <a:lnTo>
                  <a:pt x="1185" y="6"/>
                </a:lnTo>
                <a:lnTo>
                  <a:pt x="1152" y="11"/>
                </a:lnTo>
                <a:lnTo>
                  <a:pt x="1119" y="15"/>
                </a:lnTo>
                <a:lnTo>
                  <a:pt x="1087" y="20"/>
                </a:lnTo>
                <a:lnTo>
                  <a:pt x="1054" y="27"/>
                </a:lnTo>
                <a:lnTo>
                  <a:pt x="1022" y="34"/>
                </a:lnTo>
                <a:lnTo>
                  <a:pt x="991" y="42"/>
                </a:lnTo>
                <a:lnTo>
                  <a:pt x="958" y="50"/>
                </a:lnTo>
                <a:lnTo>
                  <a:pt x="927" y="59"/>
                </a:lnTo>
                <a:lnTo>
                  <a:pt x="897" y="70"/>
                </a:lnTo>
                <a:lnTo>
                  <a:pt x="866" y="80"/>
                </a:lnTo>
                <a:lnTo>
                  <a:pt x="836" y="91"/>
                </a:lnTo>
                <a:lnTo>
                  <a:pt x="806" y="103"/>
                </a:lnTo>
                <a:lnTo>
                  <a:pt x="777" y="117"/>
                </a:lnTo>
                <a:lnTo>
                  <a:pt x="748" y="130"/>
                </a:lnTo>
                <a:lnTo>
                  <a:pt x="719" y="145"/>
                </a:lnTo>
                <a:lnTo>
                  <a:pt x="690" y="158"/>
                </a:lnTo>
                <a:lnTo>
                  <a:pt x="663" y="175"/>
                </a:lnTo>
                <a:lnTo>
                  <a:pt x="635" y="191"/>
                </a:lnTo>
                <a:lnTo>
                  <a:pt x="608" y="208"/>
                </a:lnTo>
                <a:lnTo>
                  <a:pt x="582" y="225"/>
                </a:lnTo>
                <a:lnTo>
                  <a:pt x="555" y="243"/>
                </a:lnTo>
                <a:lnTo>
                  <a:pt x="530" y="262"/>
                </a:lnTo>
                <a:lnTo>
                  <a:pt x="504" y="281"/>
                </a:lnTo>
                <a:lnTo>
                  <a:pt x="480" y="302"/>
                </a:lnTo>
                <a:lnTo>
                  <a:pt x="456" y="321"/>
                </a:lnTo>
                <a:lnTo>
                  <a:pt x="432" y="343"/>
                </a:lnTo>
                <a:lnTo>
                  <a:pt x="408" y="364"/>
                </a:lnTo>
                <a:lnTo>
                  <a:pt x="387" y="386"/>
                </a:lnTo>
                <a:lnTo>
                  <a:pt x="365" y="409"/>
                </a:lnTo>
                <a:lnTo>
                  <a:pt x="343" y="432"/>
                </a:lnTo>
                <a:lnTo>
                  <a:pt x="322" y="457"/>
                </a:lnTo>
                <a:lnTo>
                  <a:pt x="301" y="481"/>
                </a:lnTo>
                <a:lnTo>
                  <a:pt x="281" y="505"/>
                </a:lnTo>
                <a:lnTo>
                  <a:pt x="262" y="530"/>
                </a:lnTo>
                <a:lnTo>
                  <a:pt x="243" y="556"/>
                </a:lnTo>
                <a:lnTo>
                  <a:pt x="225" y="582"/>
                </a:lnTo>
                <a:lnTo>
                  <a:pt x="207" y="609"/>
                </a:lnTo>
                <a:lnTo>
                  <a:pt x="190" y="636"/>
                </a:lnTo>
                <a:lnTo>
                  <a:pt x="174" y="663"/>
                </a:lnTo>
                <a:lnTo>
                  <a:pt x="159" y="691"/>
                </a:lnTo>
                <a:lnTo>
                  <a:pt x="144" y="719"/>
                </a:lnTo>
                <a:lnTo>
                  <a:pt x="129" y="748"/>
                </a:lnTo>
                <a:lnTo>
                  <a:pt x="116" y="777"/>
                </a:lnTo>
                <a:lnTo>
                  <a:pt x="104" y="807"/>
                </a:lnTo>
                <a:lnTo>
                  <a:pt x="91" y="837"/>
                </a:lnTo>
                <a:lnTo>
                  <a:pt x="79" y="867"/>
                </a:lnTo>
                <a:lnTo>
                  <a:pt x="69" y="897"/>
                </a:lnTo>
                <a:lnTo>
                  <a:pt x="58" y="928"/>
                </a:lnTo>
                <a:lnTo>
                  <a:pt x="49" y="959"/>
                </a:lnTo>
                <a:lnTo>
                  <a:pt x="41" y="990"/>
                </a:lnTo>
                <a:lnTo>
                  <a:pt x="33" y="1023"/>
                </a:lnTo>
                <a:lnTo>
                  <a:pt x="26" y="1055"/>
                </a:lnTo>
                <a:lnTo>
                  <a:pt x="20" y="1087"/>
                </a:lnTo>
                <a:lnTo>
                  <a:pt x="15" y="1120"/>
                </a:lnTo>
                <a:lnTo>
                  <a:pt x="10" y="1153"/>
                </a:lnTo>
                <a:lnTo>
                  <a:pt x="6" y="1185"/>
                </a:lnTo>
                <a:lnTo>
                  <a:pt x="3" y="1219"/>
                </a:lnTo>
                <a:lnTo>
                  <a:pt x="1" y="1252"/>
                </a:lnTo>
                <a:lnTo>
                  <a:pt x="0" y="1287"/>
                </a:lnTo>
                <a:lnTo>
                  <a:pt x="0" y="1321"/>
                </a:lnTo>
                <a:lnTo>
                  <a:pt x="1" y="1383"/>
                </a:lnTo>
                <a:lnTo>
                  <a:pt x="4" y="1444"/>
                </a:lnTo>
                <a:lnTo>
                  <a:pt x="10" y="1504"/>
                </a:lnTo>
                <a:lnTo>
                  <a:pt x="18" y="1563"/>
                </a:lnTo>
                <a:lnTo>
                  <a:pt x="30" y="1622"/>
                </a:lnTo>
                <a:lnTo>
                  <a:pt x="42" y="1679"/>
                </a:lnTo>
                <a:lnTo>
                  <a:pt x="57" y="1735"/>
                </a:lnTo>
                <a:lnTo>
                  <a:pt x="75" y="1791"/>
                </a:lnTo>
                <a:lnTo>
                  <a:pt x="93" y="1845"/>
                </a:lnTo>
                <a:lnTo>
                  <a:pt x="114" y="1898"/>
                </a:lnTo>
                <a:lnTo>
                  <a:pt x="137" y="1950"/>
                </a:lnTo>
                <a:lnTo>
                  <a:pt x="161" y="2002"/>
                </a:lnTo>
                <a:lnTo>
                  <a:pt x="188" y="2053"/>
                </a:lnTo>
                <a:lnTo>
                  <a:pt x="217" y="2103"/>
                </a:lnTo>
                <a:lnTo>
                  <a:pt x="246" y="2151"/>
                </a:lnTo>
                <a:lnTo>
                  <a:pt x="278" y="2200"/>
                </a:lnTo>
                <a:lnTo>
                  <a:pt x="310" y="2247"/>
                </a:lnTo>
                <a:lnTo>
                  <a:pt x="345" y="2293"/>
                </a:lnTo>
                <a:lnTo>
                  <a:pt x="380" y="2338"/>
                </a:lnTo>
                <a:lnTo>
                  <a:pt x="417" y="2383"/>
                </a:lnTo>
                <a:lnTo>
                  <a:pt x="456" y="2427"/>
                </a:lnTo>
                <a:lnTo>
                  <a:pt x="495" y="2470"/>
                </a:lnTo>
                <a:lnTo>
                  <a:pt x="536" y="2513"/>
                </a:lnTo>
                <a:lnTo>
                  <a:pt x="577" y="2554"/>
                </a:lnTo>
                <a:lnTo>
                  <a:pt x="620" y="2595"/>
                </a:lnTo>
                <a:lnTo>
                  <a:pt x="663" y="2635"/>
                </a:lnTo>
                <a:lnTo>
                  <a:pt x="708" y="2675"/>
                </a:lnTo>
                <a:lnTo>
                  <a:pt x="753" y="2713"/>
                </a:lnTo>
                <a:lnTo>
                  <a:pt x="799" y="2751"/>
                </a:lnTo>
                <a:lnTo>
                  <a:pt x="845" y="2788"/>
                </a:lnTo>
                <a:lnTo>
                  <a:pt x="892" y="2825"/>
                </a:lnTo>
                <a:lnTo>
                  <a:pt x="940" y="2861"/>
                </a:lnTo>
                <a:lnTo>
                  <a:pt x="1032" y="2930"/>
                </a:lnTo>
                <a:lnTo>
                  <a:pt x="1129" y="3006"/>
                </a:lnTo>
                <a:lnTo>
                  <a:pt x="1229" y="3087"/>
                </a:lnTo>
                <a:lnTo>
                  <a:pt x="1279" y="3131"/>
                </a:lnTo>
                <a:lnTo>
                  <a:pt x="1331" y="3175"/>
                </a:lnTo>
                <a:lnTo>
                  <a:pt x="1383" y="3221"/>
                </a:lnTo>
                <a:lnTo>
                  <a:pt x="1435" y="3267"/>
                </a:lnTo>
                <a:lnTo>
                  <a:pt x="1487" y="3316"/>
                </a:lnTo>
                <a:lnTo>
                  <a:pt x="1539" y="3365"/>
                </a:lnTo>
                <a:lnTo>
                  <a:pt x="1590" y="3415"/>
                </a:lnTo>
                <a:lnTo>
                  <a:pt x="1642" y="3467"/>
                </a:lnTo>
                <a:lnTo>
                  <a:pt x="1692" y="3520"/>
                </a:lnTo>
                <a:lnTo>
                  <a:pt x="1743" y="3573"/>
                </a:lnTo>
                <a:lnTo>
                  <a:pt x="1791" y="3628"/>
                </a:lnTo>
                <a:lnTo>
                  <a:pt x="1840" y="3683"/>
                </a:lnTo>
                <a:lnTo>
                  <a:pt x="1886" y="3740"/>
                </a:lnTo>
                <a:lnTo>
                  <a:pt x="1932" y="3796"/>
                </a:lnTo>
                <a:lnTo>
                  <a:pt x="1976" y="3854"/>
                </a:lnTo>
                <a:lnTo>
                  <a:pt x="2019" y="3913"/>
                </a:lnTo>
                <a:lnTo>
                  <a:pt x="2059" y="3972"/>
                </a:lnTo>
                <a:lnTo>
                  <a:pt x="2098" y="4031"/>
                </a:lnTo>
                <a:lnTo>
                  <a:pt x="2135" y="4091"/>
                </a:lnTo>
                <a:lnTo>
                  <a:pt x="2171" y="4152"/>
                </a:lnTo>
                <a:lnTo>
                  <a:pt x="2204" y="4213"/>
                </a:lnTo>
                <a:lnTo>
                  <a:pt x="2234" y="4274"/>
                </a:lnTo>
                <a:lnTo>
                  <a:pt x="2261" y="4337"/>
                </a:lnTo>
                <a:lnTo>
                  <a:pt x="2287" y="4399"/>
                </a:lnTo>
                <a:lnTo>
                  <a:pt x="2298" y="4430"/>
                </a:lnTo>
                <a:lnTo>
                  <a:pt x="2309" y="4462"/>
                </a:lnTo>
                <a:lnTo>
                  <a:pt x="2319" y="4493"/>
                </a:lnTo>
                <a:lnTo>
                  <a:pt x="2328" y="4524"/>
                </a:lnTo>
                <a:lnTo>
                  <a:pt x="2338" y="4493"/>
                </a:lnTo>
                <a:lnTo>
                  <a:pt x="2347" y="4462"/>
                </a:lnTo>
                <a:lnTo>
                  <a:pt x="2358" y="4430"/>
                </a:lnTo>
                <a:lnTo>
                  <a:pt x="2369" y="4399"/>
                </a:lnTo>
                <a:lnTo>
                  <a:pt x="2394" y="4337"/>
                </a:lnTo>
                <a:lnTo>
                  <a:pt x="2422" y="4274"/>
                </a:lnTo>
                <a:lnTo>
                  <a:pt x="2452" y="4213"/>
                </a:lnTo>
                <a:lnTo>
                  <a:pt x="2484" y="4152"/>
                </a:lnTo>
                <a:lnTo>
                  <a:pt x="2520" y="4091"/>
                </a:lnTo>
                <a:lnTo>
                  <a:pt x="2557" y="4031"/>
                </a:lnTo>
                <a:lnTo>
                  <a:pt x="2596" y="3972"/>
                </a:lnTo>
                <a:lnTo>
                  <a:pt x="2637" y="3913"/>
                </a:lnTo>
                <a:lnTo>
                  <a:pt x="2680" y="3854"/>
                </a:lnTo>
                <a:lnTo>
                  <a:pt x="2723" y="3796"/>
                </a:lnTo>
                <a:lnTo>
                  <a:pt x="2770" y="3740"/>
                </a:lnTo>
                <a:lnTo>
                  <a:pt x="2817" y="3683"/>
                </a:lnTo>
                <a:lnTo>
                  <a:pt x="2864" y="3628"/>
                </a:lnTo>
                <a:lnTo>
                  <a:pt x="2914" y="3573"/>
                </a:lnTo>
                <a:lnTo>
                  <a:pt x="2964" y="3520"/>
                </a:lnTo>
                <a:lnTo>
                  <a:pt x="3015" y="3467"/>
                </a:lnTo>
                <a:lnTo>
                  <a:pt x="3065" y="3415"/>
                </a:lnTo>
                <a:lnTo>
                  <a:pt x="3117" y="3365"/>
                </a:lnTo>
                <a:lnTo>
                  <a:pt x="3168" y="3316"/>
                </a:lnTo>
                <a:lnTo>
                  <a:pt x="3220" y="3267"/>
                </a:lnTo>
                <a:lnTo>
                  <a:pt x="3272" y="3221"/>
                </a:lnTo>
                <a:lnTo>
                  <a:pt x="3324" y="3175"/>
                </a:lnTo>
                <a:lnTo>
                  <a:pt x="3376" y="3131"/>
                </a:lnTo>
                <a:lnTo>
                  <a:pt x="3427" y="3087"/>
                </a:lnTo>
                <a:lnTo>
                  <a:pt x="3527" y="3006"/>
                </a:lnTo>
                <a:lnTo>
                  <a:pt x="3623" y="2930"/>
                </a:lnTo>
                <a:lnTo>
                  <a:pt x="3716" y="2861"/>
                </a:lnTo>
                <a:lnTo>
                  <a:pt x="3763" y="2825"/>
                </a:lnTo>
                <a:lnTo>
                  <a:pt x="3810" y="2788"/>
                </a:lnTo>
                <a:lnTo>
                  <a:pt x="3858" y="2751"/>
                </a:lnTo>
                <a:lnTo>
                  <a:pt x="3903" y="2713"/>
                </a:lnTo>
                <a:lnTo>
                  <a:pt x="3948" y="2675"/>
                </a:lnTo>
                <a:lnTo>
                  <a:pt x="3993" y="2635"/>
                </a:lnTo>
                <a:lnTo>
                  <a:pt x="4037" y="2595"/>
                </a:lnTo>
                <a:lnTo>
                  <a:pt x="4078" y="2554"/>
                </a:lnTo>
                <a:lnTo>
                  <a:pt x="4120" y="2513"/>
                </a:lnTo>
                <a:lnTo>
                  <a:pt x="4160" y="2470"/>
                </a:lnTo>
                <a:lnTo>
                  <a:pt x="4201" y="2427"/>
                </a:lnTo>
                <a:lnTo>
                  <a:pt x="4239" y="2383"/>
                </a:lnTo>
                <a:lnTo>
                  <a:pt x="4276" y="2338"/>
                </a:lnTo>
                <a:lnTo>
                  <a:pt x="4311" y="2293"/>
                </a:lnTo>
                <a:lnTo>
                  <a:pt x="4345" y="2247"/>
                </a:lnTo>
                <a:lnTo>
                  <a:pt x="4378" y="2200"/>
                </a:lnTo>
                <a:lnTo>
                  <a:pt x="4410" y="2151"/>
                </a:lnTo>
                <a:lnTo>
                  <a:pt x="4439" y="2103"/>
                </a:lnTo>
                <a:lnTo>
                  <a:pt x="4468" y="2053"/>
                </a:lnTo>
                <a:lnTo>
                  <a:pt x="4494" y="2002"/>
                </a:lnTo>
                <a:lnTo>
                  <a:pt x="4519" y="1950"/>
                </a:lnTo>
                <a:lnTo>
                  <a:pt x="4542" y="1898"/>
                </a:lnTo>
                <a:lnTo>
                  <a:pt x="4562" y="1845"/>
                </a:lnTo>
                <a:lnTo>
                  <a:pt x="4581" y="1791"/>
                </a:lnTo>
                <a:lnTo>
                  <a:pt x="4598" y="1735"/>
                </a:lnTo>
                <a:lnTo>
                  <a:pt x="4613" y="1679"/>
                </a:lnTo>
                <a:lnTo>
                  <a:pt x="4626" y="1622"/>
                </a:lnTo>
                <a:lnTo>
                  <a:pt x="4636" y="1563"/>
                </a:lnTo>
                <a:lnTo>
                  <a:pt x="4646" y="1504"/>
                </a:lnTo>
                <a:lnTo>
                  <a:pt x="4651" y="1444"/>
                </a:lnTo>
                <a:lnTo>
                  <a:pt x="4655" y="1383"/>
                </a:lnTo>
                <a:lnTo>
                  <a:pt x="4656" y="1321"/>
                </a:lnTo>
                <a:lnTo>
                  <a:pt x="4656" y="1287"/>
                </a:lnTo>
                <a:lnTo>
                  <a:pt x="4655" y="1252"/>
                </a:lnTo>
                <a:lnTo>
                  <a:pt x="4653" y="1219"/>
                </a:lnTo>
                <a:lnTo>
                  <a:pt x="4649" y="1185"/>
                </a:lnTo>
                <a:lnTo>
                  <a:pt x="4646" y="1153"/>
                </a:lnTo>
                <a:lnTo>
                  <a:pt x="4641" y="1120"/>
                </a:lnTo>
                <a:lnTo>
                  <a:pt x="4635" y="1087"/>
                </a:lnTo>
                <a:lnTo>
                  <a:pt x="4629" y="1055"/>
                </a:lnTo>
                <a:lnTo>
                  <a:pt x="4623" y="1023"/>
                </a:lnTo>
                <a:lnTo>
                  <a:pt x="4614" y="990"/>
                </a:lnTo>
                <a:lnTo>
                  <a:pt x="4606" y="959"/>
                </a:lnTo>
                <a:lnTo>
                  <a:pt x="4597" y="928"/>
                </a:lnTo>
                <a:lnTo>
                  <a:pt x="4587" y="897"/>
                </a:lnTo>
                <a:lnTo>
                  <a:pt x="4576" y="867"/>
                </a:lnTo>
                <a:lnTo>
                  <a:pt x="4565" y="837"/>
                </a:lnTo>
                <a:lnTo>
                  <a:pt x="4552" y="807"/>
                </a:lnTo>
                <a:lnTo>
                  <a:pt x="4539" y="777"/>
                </a:lnTo>
                <a:lnTo>
                  <a:pt x="4527" y="748"/>
                </a:lnTo>
                <a:lnTo>
                  <a:pt x="4512" y="719"/>
                </a:lnTo>
                <a:lnTo>
                  <a:pt x="4497" y="691"/>
                </a:lnTo>
                <a:lnTo>
                  <a:pt x="4482" y="663"/>
                </a:lnTo>
                <a:lnTo>
                  <a:pt x="4465" y="636"/>
                </a:lnTo>
                <a:lnTo>
                  <a:pt x="4448" y="609"/>
                </a:lnTo>
                <a:lnTo>
                  <a:pt x="4431" y="582"/>
                </a:lnTo>
                <a:lnTo>
                  <a:pt x="4412" y="556"/>
                </a:lnTo>
                <a:lnTo>
                  <a:pt x="4394" y="530"/>
                </a:lnTo>
                <a:lnTo>
                  <a:pt x="4374" y="505"/>
                </a:lnTo>
                <a:lnTo>
                  <a:pt x="4355" y="481"/>
                </a:lnTo>
                <a:lnTo>
                  <a:pt x="4334" y="457"/>
                </a:lnTo>
                <a:lnTo>
                  <a:pt x="4313" y="432"/>
                </a:lnTo>
                <a:lnTo>
                  <a:pt x="4291" y="409"/>
                </a:lnTo>
                <a:lnTo>
                  <a:pt x="4269" y="386"/>
                </a:lnTo>
                <a:lnTo>
                  <a:pt x="4247" y="364"/>
                </a:lnTo>
                <a:lnTo>
                  <a:pt x="4224" y="343"/>
                </a:lnTo>
                <a:lnTo>
                  <a:pt x="4200" y="321"/>
                </a:lnTo>
                <a:lnTo>
                  <a:pt x="4175" y="302"/>
                </a:lnTo>
                <a:lnTo>
                  <a:pt x="4151" y="281"/>
                </a:lnTo>
                <a:lnTo>
                  <a:pt x="4126" y="262"/>
                </a:lnTo>
                <a:lnTo>
                  <a:pt x="4100" y="243"/>
                </a:lnTo>
                <a:lnTo>
                  <a:pt x="4074" y="225"/>
                </a:lnTo>
                <a:lnTo>
                  <a:pt x="4047" y="208"/>
                </a:lnTo>
                <a:lnTo>
                  <a:pt x="4021" y="191"/>
                </a:lnTo>
                <a:lnTo>
                  <a:pt x="3993" y="175"/>
                </a:lnTo>
                <a:lnTo>
                  <a:pt x="3965" y="158"/>
                </a:lnTo>
                <a:lnTo>
                  <a:pt x="3936" y="145"/>
                </a:lnTo>
                <a:lnTo>
                  <a:pt x="3907" y="130"/>
                </a:lnTo>
                <a:lnTo>
                  <a:pt x="3879" y="117"/>
                </a:lnTo>
                <a:lnTo>
                  <a:pt x="3850" y="103"/>
                </a:lnTo>
                <a:lnTo>
                  <a:pt x="3820" y="91"/>
                </a:lnTo>
                <a:lnTo>
                  <a:pt x="3790" y="80"/>
                </a:lnTo>
                <a:lnTo>
                  <a:pt x="3758" y="70"/>
                </a:lnTo>
                <a:lnTo>
                  <a:pt x="3728" y="59"/>
                </a:lnTo>
                <a:lnTo>
                  <a:pt x="3697" y="50"/>
                </a:lnTo>
                <a:lnTo>
                  <a:pt x="3665" y="42"/>
                </a:lnTo>
                <a:lnTo>
                  <a:pt x="3634" y="34"/>
                </a:lnTo>
                <a:lnTo>
                  <a:pt x="3601" y="27"/>
                </a:lnTo>
                <a:lnTo>
                  <a:pt x="3569" y="20"/>
                </a:lnTo>
                <a:lnTo>
                  <a:pt x="3537" y="15"/>
                </a:lnTo>
                <a:lnTo>
                  <a:pt x="3503" y="11"/>
                </a:lnTo>
                <a:lnTo>
                  <a:pt x="3470" y="6"/>
                </a:lnTo>
                <a:lnTo>
                  <a:pt x="3437" y="4"/>
                </a:lnTo>
                <a:lnTo>
                  <a:pt x="3403" y="1"/>
                </a:lnTo>
                <a:lnTo>
                  <a:pt x="3369" y="0"/>
                </a:lnTo>
                <a:lnTo>
                  <a:pt x="3336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948" tIns="223948" rIns="223948" bIns="223948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9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BAEB8C35-44CC-18D3-F5D0-914D270E1637}"/>
              </a:ext>
            </a:extLst>
          </p:cNvPr>
          <p:cNvSpPr>
            <a:spLocks/>
          </p:cNvSpPr>
          <p:nvPr/>
        </p:nvSpPr>
        <p:spPr bwMode="auto">
          <a:xfrm>
            <a:off x="7087238" y="1139766"/>
            <a:ext cx="944775" cy="1200985"/>
          </a:xfrm>
          <a:custGeom>
            <a:avLst/>
            <a:gdLst>
              <a:gd name="T0" fmla="*/ 769455 w 4116"/>
              <a:gd name="T1" fmla="*/ 749055 h 5239"/>
              <a:gd name="T2" fmla="*/ 608652 w 4116"/>
              <a:gd name="T3" fmla="*/ 766145 h 5239"/>
              <a:gd name="T4" fmla="*/ 337614 w 4116"/>
              <a:gd name="T5" fmla="*/ 920683 h 5239"/>
              <a:gd name="T6" fmla="*/ 253575 w 4116"/>
              <a:gd name="T7" fmla="*/ 1028315 h 5239"/>
              <a:gd name="T8" fmla="*/ 196457 w 4116"/>
              <a:gd name="T9" fmla="*/ 1154127 h 5239"/>
              <a:gd name="T10" fmla="*/ 171354 w 4116"/>
              <a:gd name="T11" fmla="*/ 1294120 h 5239"/>
              <a:gd name="T12" fmla="*/ 176811 w 4116"/>
              <a:gd name="T13" fmla="*/ 1414842 h 5239"/>
              <a:gd name="T14" fmla="*/ 210645 w 4116"/>
              <a:gd name="T15" fmla="*/ 1539199 h 5239"/>
              <a:gd name="T16" fmla="*/ 269218 w 4116"/>
              <a:gd name="T17" fmla="*/ 1650103 h 5239"/>
              <a:gd name="T18" fmla="*/ 349620 w 4116"/>
              <a:gd name="T19" fmla="*/ 1745371 h 5239"/>
              <a:gd name="T20" fmla="*/ 448940 w 4116"/>
              <a:gd name="T21" fmla="*/ 1821368 h 5239"/>
              <a:gd name="T22" fmla="*/ 563539 w 4116"/>
              <a:gd name="T23" fmla="*/ 1874456 h 5239"/>
              <a:gd name="T24" fmla="*/ 689781 w 4116"/>
              <a:gd name="T25" fmla="*/ 1902091 h 5239"/>
              <a:gd name="T26" fmla="*/ 808019 w 4116"/>
              <a:gd name="T27" fmla="*/ 1902091 h 5239"/>
              <a:gd name="T28" fmla="*/ 934624 w 4116"/>
              <a:gd name="T29" fmla="*/ 1874456 h 5239"/>
              <a:gd name="T30" fmla="*/ 1048860 w 4116"/>
              <a:gd name="T31" fmla="*/ 1821368 h 5239"/>
              <a:gd name="T32" fmla="*/ 1147816 w 4116"/>
              <a:gd name="T33" fmla="*/ 1745371 h 5239"/>
              <a:gd name="T34" fmla="*/ 1228218 w 4116"/>
              <a:gd name="T35" fmla="*/ 1650103 h 5239"/>
              <a:gd name="T36" fmla="*/ 1287155 w 4116"/>
              <a:gd name="T37" fmla="*/ 1539199 h 5239"/>
              <a:gd name="T38" fmla="*/ 1320625 w 4116"/>
              <a:gd name="T39" fmla="*/ 1414842 h 5239"/>
              <a:gd name="T40" fmla="*/ 1326082 w 4116"/>
              <a:gd name="T41" fmla="*/ 1291575 h 5239"/>
              <a:gd name="T42" fmla="*/ 1296977 w 4116"/>
              <a:gd name="T43" fmla="*/ 1141400 h 5239"/>
              <a:gd name="T44" fmla="*/ 1231128 w 4116"/>
              <a:gd name="T45" fmla="*/ 1007588 h 5239"/>
              <a:gd name="T46" fmla="*/ 1134355 w 4116"/>
              <a:gd name="T47" fmla="*/ 895957 h 5239"/>
              <a:gd name="T48" fmla="*/ 1120530 w 4116"/>
              <a:gd name="T49" fmla="*/ 1326846 h 5239"/>
              <a:gd name="T50" fmla="*/ 1110708 w 4116"/>
              <a:gd name="T51" fmla="*/ 1410478 h 5239"/>
              <a:gd name="T52" fmla="*/ 1075418 w 4116"/>
              <a:gd name="T53" fmla="*/ 1503928 h 5239"/>
              <a:gd name="T54" fmla="*/ 971005 w 4116"/>
              <a:gd name="T55" fmla="*/ 1624286 h 5239"/>
              <a:gd name="T56" fmla="*/ 859316 w 4116"/>
              <a:gd name="T57" fmla="*/ 1681738 h 5239"/>
              <a:gd name="T58" fmla="*/ 777459 w 4116"/>
              <a:gd name="T59" fmla="*/ 1697374 h 5239"/>
              <a:gd name="T60" fmla="*/ 701787 w 4116"/>
              <a:gd name="T61" fmla="*/ 1695192 h 5239"/>
              <a:gd name="T62" fmla="*/ 621385 w 4116"/>
              <a:gd name="T63" fmla="*/ 1675556 h 5239"/>
              <a:gd name="T64" fmla="*/ 499509 w 4116"/>
              <a:gd name="T65" fmla="*/ 1601742 h 5239"/>
              <a:gd name="T66" fmla="*/ 406738 w 4116"/>
              <a:gd name="T67" fmla="*/ 1471203 h 5239"/>
              <a:gd name="T68" fmla="*/ 383090 w 4116"/>
              <a:gd name="T69" fmla="*/ 1392297 h 5239"/>
              <a:gd name="T70" fmla="*/ 377269 w 4116"/>
              <a:gd name="T71" fmla="*/ 1317028 h 5239"/>
              <a:gd name="T72" fmla="*/ 388911 w 4116"/>
              <a:gd name="T73" fmla="*/ 1234123 h 5239"/>
              <a:gd name="T74" fmla="*/ 431113 w 4116"/>
              <a:gd name="T75" fmla="*/ 1134491 h 5239"/>
              <a:gd name="T76" fmla="*/ 541347 w 4116"/>
              <a:gd name="T77" fmla="*/ 1018860 h 5239"/>
              <a:gd name="T78" fmla="*/ 647215 w 4116"/>
              <a:gd name="T79" fmla="*/ 969772 h 5239"/>
              <a:gd name="T80" fmla="*/ 729800 w 4116"/>
              <a:gd name="T81" fmla="*/ 955954 h 5239"/>
              <a:gd name="T82" fmla="*/ 805472 w 4116"/>
              <a:gd name="T83" fmla="*/ 959954 h 5239"/>
              <a:gd name="T84" fmla="*/ 884782 w 4116"/>
              <a:gd name="T85" fmla="*/ 981771 h 5239"/>
              <a:gd name="T86" fmla="*/ 1011388 w 4116"/>
              <a:gd name="T87" fmla="*/ 1064676 h 5239"/>
              <a:gd name="T88" fmla="*/ 1094700 w 4116"/>
              <a:gd name="T89" fmla="*/ 1190852 h 5239"/>
              <a:gd name="T90" fmla="*/ 1116165 w 4116"/>
              <a:gd name="T91" fmla="*/ 1270485 h 5239"/>
              <a:gd name="T92" fmla="*/ 0 w 4116"/>
              <a:gd name="T93" fmla="*/ 167992 h 5239"/>
              <a:gd name="T94" fmla="*/ 419835 w 4116"/>
              <a:gd name="T95" fmla="*/ 1208306 h 5239"/>
              <a:gd name="T96" fmla="*/ 410740 w 4116"/>
              <a:gd name="T97" fmla="*/ 1220669 h 5239"/>
              <a:gd name="T98" fmla="*/ 534435 w 4116"/>
              <a:gd name="T99" fmla="*/ 1599924 h 5239"/>
              <a:gd name="T100" fmla="*/ 539528 w 4116"/>
              <a:gd name="T101" fmla="*/ 1614105 h 5239"/>
              <a:gd name="T102" fmla="*/ 748718 w 4116"/>
              <a:gd name="T103" fmla="*/ 1473384 h 5239"/>
              <a:gd name="T104" fmla="*/ 954270 w 4116"/>
              <a:gd name="T105" fmla="*/ 1615923 h 5239"/>
              <a:gd name="T106" fmla="*/ 963365 w 4116"/>
              <a:gd name="T107" fmla="*/ 1603923 h 5239"/>
              <a:gd name="T108" fmla="*/ 1086332 w 4116"/>
              <a:gd name="T109" fmla="*/ 1224669 h 5239"/>
              <a:gd name="T110" fmla="*/ 1081603 w 4116"/>
              <a:gd name="T111" fmla="*/ 1210124 h 5239"/>
              <a:gd name="T112" fmla="*/ 759632 w 4116"/>
              <a:gd name="T113" fmla="*/ 977044 h 5239"/>
              <a:gd name="T114" fmla="*/ 744716 w 4116"/>
              <a:gd name="T115" fmla="*/ 972317 h 523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116" h="5239">
                <a:moveTo>
                  <a:pt x="2496" y="2121"/>
                </a:moveTo>
                <a:lnTo>
                  <a:pt x="2496" y="2121"/>
                </a:lnTo>
                <a:lnTo>
                  <a:pt x="2443" y="2107"/>
                </a:lnTo>
                <a:lnTo>
                  <a:pt x="2390" y="2095"/>
                </a:lnTo>
                <a:lnTo>
                  <a:pt x="2336" y="2084"/>
                </a:lnTo>
                <a:lnTo>
                  <a:pt x="2282" y="2075"/>
                </a:lnTo>
                <a:lnTo>
                  <a:pt x="2227" y="2068"/>
                </a:lnTo>
                <a:lnTo>
                  <a:pt x="2171" y="2063"/>
                </a:lnTo>
                <a:lnTo>
                  <a:pt x="2115" y="2060"/>
                </a:lnTo>
                <a:lnTo>
                  <a:pt x="2058" y="2059"/>
                </a:lnTo>
                <a:lnTo>
                  <a:pt x="2002" y="2060"/>
                </a:lnTo>
                <a:lnTo>
                  <a:pt x="1945" y="2063"/>
                </a:lnTo>
                <a:lnTo>
                  <a:pt x="1890" y="2068"/>
                </a:lnTo>
                <a:lnTo>
                  <a:pt x="1835" y="2075"/>
                </a:lnTo>
                <a:lnTo>
                  <a:pt x="1780" y="2084"/>
                </a:lnTo>
                <a:lnTo>
                  <a:pt x="1726" y="2095"/>
                </a:lnTo>
                <a:lnTo>
                  <a:pt x="1673" y="2107"/>
                </a:lnTo>
                <a:lnTo>
                  <a:pt x="1621" y="2121"/>
                </a:lnTo>
                <a:lnTo>
                  <a:pt x="1621" y="761"/>
                </a:lnTo>
                <a:lnTo>
                  <a:pt x="452" y="761"/>
                </a:lnTo>
                <a:lnTo>
                  <a:pt x="452" y="1438"/>
                </a:lnTo>
                <a:lnTo>
                  <a:pt x="1020" y="2446"/>
                </a:lnTo>
                <a:lnTo>
                  <a:pt x="989" y="2473"/>
                </a:lnTo>
                <a:lnTo>
                  <a:pt x="958" y="2502"/>
                </a:lnTo>
                <a:lnTo>
                  <a:pt x="928" y="2532"/>
                </a:lnTo>
                <a:lnTo>
                  <a:pt x="900" y="2561"/>
                </a:lnTo>
                <a:lnTo>
                  <a:pt x="871" y="2593"/>
                </a:lnTo>
                <a:lnTo>
                  <a:pt x="844" y="2624"/>
                </a:lnTo>
                <a:lnTo>
                  <a:pt x="817" y="2656"/>
                </a:lnTo>
                <a:lnTo>
                  <a:pt x="792" y="2689"/>
                </a:lnTo>
                <a:lnTo>
                  <a:pt x="767" y="2723"/>
                </a:lnTo>
                <a:lnTo>
                  <a:pt x="743" y="2758"/>
                </a:lnTo>
                <a:lnTo>
                  <a:pt x="720" y="2792"/>
                </a:lnTo>
                <a:lnTo>
                  <a:pt x="697" y="2828"/>
                </a:lnTo>
                <a:lnTo>
                  <a:pt x="676" y="2864"/>
                </a:lnTo>
                <a:lnTo>
                  <a:pt x="655" y="2901"/>
                </a:lnTo>
                <a:lnTo>
                  <a:pt x="636" y="2938"/>
                </a:lnTo>
                <a:lnTo>
                  <a:pt x="618" y="2977"/>
                </a:lnTo>
                <a:lnTo>
                  <a:pt x="600" y="3015"/>
                </a:lnTo>
                <a:lnTo>
                  <a:pt x="584" y="3054"/>
                </a:lnTo>
                <a:lnTo>
                  <a:pt x="569" y="3094"/>
                </a:lnTo>
                <a:lnTo>
                  <a:pt x="554" y="3134"/>
                </a:lnTo>
                <a:lnTo>
                  <a:pt x="540" y="3174"/>
                </a:lnTo>
                <a:lnTo>
                  <a:pt x="528" y="3216"/>
                </a:lnTo>
                <a:lnTo>
                  <a:pt x="517" y="3257"/>
                </a:lnTo>
                <a:lnTo>
                  <a:pt x="507" y="3300"/>
                </a:lnTo>
                <a:lnTo>
                  <a:pt x="499" y="3341"/>
                </a:lnTo>
                <a:lnTo>
                  <a:pt x="490" y="3384"/>
                </a:lnTo>
                <a:lnTo>
                  <a:pt x="483" y="3428"/>
                </a:lnTo>
                <a:lnTo>
                  <a:pt x="478" y="3472"/>
                </a:lnTo>
                <a:lnTo>
                  <a:pt x="474" y="3515"/>
                </a:lnTo>
                <a:lnTo>
                  <a:pt x="471" y="3559"/>
                </a:lnTo>
                <a:lnTo>
                  <a:pt x="469" y="3604"/>
                </a:lnTo>
                <a:lnTo>
                  <a:pt x="468" y="3649"/>
                </a:lnTo>
                <a:lnTo>
                  <a:pt x="469" y="3691"/>
                </a:lnTo>
                <a:lnTo>
                  <a:pt x="470" y="3731"/>
                </a:lnTo>
                <a:lnTo>
                  <a:pt x="473" y="3771"/>
                </a:lnTo>
                <a:lnTo>
                  <a:pt x="476" y="3812"/>
                </a:lnTo>
                <a:lnTo>
                  <a:pt x="481" y="3852"/>
                </a:lnTo>
                <a:lnTo>
                  <a:pt x="486" y="3891"/>
                </a:lnTo>
                <a:lnTo>
                  <a:pt x="493" y="3931"/>
                </a:lnTo>
                <a:lnTo>
                  <a:pt x="501" y="3970"/>
                </a:lnTo>
                <a:lnTo>
                  <a:pt x="509" y="4008"/>
                </a:lnTo>
                <a:lnTo>
                  <a:pt x="519" y="4046"/>
                </a:lnTo>
                <a:lnTo>
                  <a:pt x="529" y="4085"/>
                </a:lnTo>
                <a:lnTo>
                  <a:pt x="540" y="4122"/>
                </a:lnTo>
                <a:lnTo>
                  <a:pt x="552" y="4159"/>
                </a:lnTo>
                <a:lnTo>
                  <a:pt x="565" y="4196"/>
                </a:lnTo>
                <a:lnTo>
                  <a:pt x="579" y="4233"/>
                </a:lnTo>
                <a:lnTo>
                  <a:pt x="593" y="4268"/>
                </a:lnTo>
                <a:lnTo>
                  <a:pt x="609" y="4304"/>
                </a:lnTo>
                <a:lnTo>
                  <a:pt x="625" y="4339"/>
                </a:lnTo>
                <a:lnTo>
                  <a:pt x="642" y="4373"/>
                </a:lnTo>
                <a:lnTo>
                  <a:pt x="661" y="4407"/>
                </a:lnTo>
                <a:lnTo>
                  <a:pt x="679" y="4440"/>
                </a:lnTo>
                <a:lnTo>
                  <a:pt x="698" y="4474"/>
                </a:lnTo>
                <a:lnTo>
                  <a:pt x="719" y="4507"/>
                </a:lnTo>
                <a:lnTo>
                  <a:pt x="740" y="4538"/>
                </a:lnTo>
                <a:lnTo>
                  <a:pt x="761" y="4570"/>
                </a:lnTo>
                <a:lnTo>
                  <a:pt x="785" y="4600"/>
                </a:lnTo>
                <a:lnTo>
                  <a:pt x="807" y="4631"/>
                </a:lnTo>
                <a:lnTo>
                  <a:pt x="832" y="4660"/>
                </a:lnTo>
                <a:lnTo>
                  <a:pt x="856" y="4690"/>
                </a:lnTo>
                <a:lnTo>
                  <a:pt x="882" y="4718"/>
                </a:lnTo>
                <a:lnTo>
                  <a:pt x="907" y="4746"/>
                </a:lnTo>
                <a:lnTo>
                  <a:pt x="935" y="4773"/>
                </a:lnTo>
                <a:lnTo>
                  <a:pt x="961" y="4800"/>
                </a:lnTo>
                <a:lnTo>
                  <a:pt x="990" y="4826"/>
                </a:lnTo>
                <a:lnTo>
                  <a:pt x="1018" y="4852"/>
                </a:lnTo>
                <a:lnTo>
                  <a:pt x="1047" y="4876"/>
                </a:lnTo>
                <a:lnTo>
                  <a:pt x="1077" y="4900"/>
                </a:lnTo>
                <a:lnTo>
                  <a:pt x="1107" y="4923"/>
                </a:lnTo>
                <a:lnTo>
                  <a:pt x="1138" y="4946"/>
                </a:lnTo>
                <a:lnTo>
                  <a:pt x="1170" y="4968"/>
                </a:lnTo>
                <a:lnTo>
                  <a:pt x="1201" y="4988"/>
                </a:lnTo>
                <a:lnTo>
                  <a:pt x="1234" y="5009"/>
                </a:lnTo>
                <a:lnTo>
                  <a:pt x="1267" y="5028"/>
                </a:lnTo>
                <a:lnTo>
                  <a:pt x="1300" y="5047"/>
                </a:lnTo>
                <a:lnTo>
                  <a:pt x="1335" y="5065"/>
                </a:lnTo>
                <a:lnTo>
                  <a:pt x="1370" y="5082"/>
                </a:lnTo>
                <a:lnTo>
                  <a:pt x="1404" y="5098"/>
                </a:lnTo>
                <a:lnTo>
                  <a:pt x="1440" y="5114"/>
                </a:lnTo>
                <a:lnTo>
                  <a:pt x="1476" y="5129"/>
                </a:lnTo>
                <a:lnTo>
                  <a:pt x="1512" y="5142"/>
                </a:lnTo>
                <a:lnTo>
                  <a:pt x="1549" y="5155"/>
                </a:lnTo>
                <a:lnTo>
                  <a:pt x="1586" y="5168"/>
                </a:lnTo>
                <a:lnTo>
                  <a:pt x="1623" y="5179"/>
                </a:lnTo>
                <a:lnTo>
                  <a:pt x="1661" y="5189"/>
                </a:lnTo>
                <a:lnTo>
                  <a:pt x="1700" y="5198"/>
                </a:lnTo>
                <a:lnTo>
                  <a:pt x="1738" y="5206"/>
                </a:lnTo>
                <a:lnTo>
                  <a:pt x="1777" y="5214"/>
                </a:lnTo>
                <a:lnTo>
                  <a:pt x="1817" y="5221"/>
                </a:lnTo>
                <a:lnTo>
                  <a:pt x="1855" y="5227"/>
                </a:lnTo>
                <a:lnTo>
                  <a:pt x="1896" y="5231"/>
                </a:lnTo>
                <a:lnTo>
                  <a:pt x="1936" y="5235"/>
                </a:lnTo>
                <a:lnTo>
                  <a:pt x="1977" y="5237"/>
                </a:lnTo>
                <a:lnTo>
                  <a:pt x="2017" y="5239"/>
                </a:lnTo>
                <a:lnTo>
                  <a:pt x="2058" y="5239"/>
                </a:lnTo>
                <a:lnTo>
                  <a:pt x="2099" y="5239"/>
                </a:lnTo>
                <a:lnTo>
                  <a:pt x="2141" y="5237"/>
                </a:lnTo>
                <a:lnTo>
                  <a:pt x="2180" y="5235"/>
                </a:lnTo>
                <a:lnTo>
                  <a:pt x="2221" y="5231"/>
                </a:lnTo>
                <a:lnTo>
                  <a:pt x="2261" y="5227"/>
                </a:lnTo>
                <a:lnTo>
                  <a:pt x="2301" y="5221"/>
                </a:lnTo>
                <a:lnTo>
                  <a:pt x="2339" y="5214"/>
                </a:lnTo>
                <a:lnTo>
                  <a:pt x="2379" y="5206"/>
                </a:lnTo>
                <a:lnTo>
                  <a:pt x="2418" y="5198"/>
                </a:lnTo>
                <a:lnTo>
                  <a:pt x="2456" y="5189"/>
                </a:lnTo>
                <a:lnTo>
                  <a:pt x="2494" y="5179"/>
                </a:lnTo>
                <a:lnTo>
                  <a:pt x="2531" y="5168"/>
                </a:lnTo>
                <a:lnTo>
                  <a:pt x="2569" y="5155"/>
                </a:lnTo>
                <a:lnTo>
                  <a:pt x="2605" y="5142"/>
                </a:lnTo>
                <a:lnTo>
                  <a:pt x="2642" y="5129"/>
                </a:lnTo>
                <a:lnTo>
                  <a:pt x="2678" y="5114"/>
                </a:lnTo>
                <a:lnTo>
                  <a:pt x="2713" y="5098"/>
                </a:lnTo>
                <a:lnTo>
                  <a:pt x="2748" y="5082"/>
                </a:lnTo>
                <a:lnTo>
                  <a:pt x="2783" y="5065"/>
                </a:lnTo>
                <a:lnTo>
                  <a:pt x="2816" y="5047"/>
                </a:lnTo>
                <a:lnTo>
                  <a:pt x="2850" y="5028"/>
                </a:lnTo>
                <a:lnTo>
                  <a:pt x="2883" y="5009"/>
                </a:lnTo>
                <a:lnTo>
                  <a:pt x="2915" y="4988"/>
                </a:lnTo>
                <a:lnTo>
                  <a:pt x="2948" y="4968"/>
                </a:lnTo>
                <a:lnTo>
                  <a:pt x="2979" y="4946"/>
                </a:lnTo>
                <a:lnTo>
                  <a:pt x="3010" y="4923"/>
                </a:lnTo>
                <a:lnTo>
                  <a:pt x="3040" y="4900"/>
                </a:lnTo>
                <a:lnTo>
                  <a:pt x="3070" y="4876"/>
                </a:lnTo>
                <a:lnTo>
                  <a:pt x="3099" y="4852"/>
                </a:lnTo>
                <a:lnTo>
                  <a:pt x="3128" y="4826"/>
                </a:lnTo>
                <a:lnTo>
                  <a:pt x="3155" y="4800"/>
                </a:lnTo>
                <a:lnTo>
                  <a:pt x="3183" y="4773"/>
                </a:lnTo>
                <a:lnTo>
                  <a:pt x="3209" y="4746"/>
                </a:lnTo>
                <a:lnTo>
                  <a:pt x="3236" y="4718"/>
                </a:lnTo>
                <a:lnTo>
                  <a:pt x="3260" y="4690"/>
                </a:lnTo>
                <a:lnTo>
                  <a:pt x="3286" y="4660"/>
                </a:lnTo>
                <a:lnTo>
                  <a:pt x="3309" y="4631"/>
                </a:lnTo>
                <a:lnTo>
                  <a:pt x="3333" y="4600"/>
                </a:lnTo>
                <a:lnTo>
                  <a:pt x="3355" y="4570"/>
                </a:lnTo>
                <a:lnTo>
                  <a:pt x="3376" y="4538"/>
                </a:lnTo>
                <a:lnTo>
                  <a:pt x="3398" y="4507"/>
                </a:lnTo>
                <a:lnTo>
                  <a:pt x="3418" y="4474"/>
                </a:lnTo>
                <a:lnTo>
                  <a:pt x="3438" y="4440"/>
                </a:lnTo>
                <a:lnTo>
                  <a:pt x="3457" y="4407"/>
                </a:lnTo>
                <a:lnTo>
                  <a:pt x="3474" y="4373"/>
                </a:lnTo>
                <a:lnTo>
                  <a:pt x="3492" y="4339"/>
                </a:lnTo>
                <a:lnTo>
                  <a:pt x="3508" y="4304"/>
                </a:lnTo>
                <a:lnTo>
                  <a:pt x="3523" y="4268"/>
                </a:lnTo>
                <a:lnTo>
                  <a:pt x="3538" y="4233"/>
                </a:lnTo>
                <a:lnTo>
                  <a:pt x="3552" y="4196"/>
                </a:lnTo>
                <a:lnTo>
                  <a:pt x="3565" y="4159"/>
                </a:lnTo>
                <a:lnTo>
                  <a:pt x="3577" y="4122"/>
                </a:lnTo>
                <a:lnTo>
                  <a:pt x="3588" y="4085"/>
                </a:lnTo>
                <a:lnTo>
                  <a:pt x="3599" y="4046"/>
                </a:lnTo>
                <a:lnTo>
                  <a:pt x="3608" y="4008"/>
                </a:lnTo>
                <a:lnTo>
                  <a:pt x="3616" y="3970"/>
                </a:lnTo>
                <a:lnTo>
                  <a:pt x="3624" y="3931"/>
                </a:lnTo>
                <a:lnTo>
                  <a:pt x="3630" y="3891"/>
                </a:lnTo>
                <a:lnTo>
                  <a:pt x="3635" y="3852"/>
                </a:lnTo>
                <a:lnTo>
                  <a:pt x="3640" y="3812"/>
                </a:lnTo>
                <a:lnTo>
                  <a:pt x="3643" y="3771"/>
                </a:lnTo>
                <a:lnTo>
                  <a:pt x="3646" y="3731"/>
                </a:lnTo>
                <a:lnTo>
                  <a:pt x="3648" y="3691"/>
                </a:lnTo>
                <a:lnTo>
                  <a:pt x="3648" y="3649"/>
                </a:lnTo>
                <a:lnTo>
                  <a:pt x="3647" y="3601"/>
                </a:lnTo>
                <a:lnTo>
                  <a:pt x="3645" y="3552"/>
                </a:lnTo>
                <a:lnTo>
                  <a:pt x="3642" y="3504"/>
                </a:lnTo>
                <a:lnTo>
                  <a:pt x="3637" y="3457"/>
                </a:lnTo>
                <a:lnTo>
                  <a:pt x="3631" y="3411"/>
                </a:lnTo>
                <a:lnTo>
                  <a:pt x="3623" y="3364"/>
                </a:lnTo>
                <a:lnTo>
                  <a:pt x="3614" y="3318"/>
                </a:lnTo>
                <a:lnTo>
                  <a:pt x="3604" y="3272"/>
                </a:lnTo>
                <a:lnTo>
                  <a:pt x="3591" y="3227"/>
                </a:lnTo>
                <a:lnTo>
                  <a:pt x="3579" y="3182"/>
                </a:lnTo>
                <a:lnTo>
                  <a:pt x="3565" y="3139"/>
                </a:lnTo>
                <a:lnTo>
                  <a:pt x="3550" y="3095"/>
                </a:lnTo>
                <a:lnTo>
                  <a:pt x="3532" y="3052"/>
                </a:lnTo>
                <a:lnTo>
                  <a:pt x="3515" y="3010"/>
                </a:lnTo>
                <a:lnTo>
                  <a:pt x="3496" y="2969"/>
                </a:lnTo>
                <a:lnTo>
                  <a:pt x="3475" y="2928"/>
                </a:lnTo>
                <a:lnTo>
                  <a:pt x="3454" y="2887"/>
                </a:lnTo>
                <a:lnTo>
                  <a:pt x="3431" y="2847"/>
                </a:lnTo>
                <a:lnTo>
                  <a:pt x="3408" y="2809"/>
                </a:lnTo>
                <a:lnTo>
                  <a:pt x="3384" y="2771"/>
                </a:lnTo>
                <a:lnTo>
                  <a:pt x="3358" y="2733"/>
                </a:lnTo>
                <a:lnTo>
                  <a:pt x="3332" y="2697"/>
                </a:lnTo>
                <a:lnTo>
                  <a:pt x="3304" y="2661"/>
                </a:lnTo>
                <a:lnTo>
                  <a:pt x="3276" y="2626"/>
                </a:lnTo>
                <a:lnTo>
                  <a:pt x="3246" y="2592"/>
                </a:lnTo>
                <a:lnTo>
                  <a:pt x="3215" y="2559"/>
                </a:lnTo>
                <a:lnTo>
                  <a:pt x="3184" y="2526"/>
                </a:lnTo>
                <a:lnTo>
                  <a:pt x="3151" y="2495"/>
                </a:lnTo>
                <a:lnTo>
                  <a:pt x="3118" y="2464"/>
                </a:lnTo>
                <a:lnTo>
                  <a:pt x="3084" y="2435"/>
                </a:lnTo>
                <a:lnTo>
                  <a:pt x="3049" y="2406"/>
                </a:lnTo>
                <a:lnTo>
                  <a:pt x="3014" y="2378"/>
                </a:lnTo>
                <a:lnTo>
                  <a:pt x="3666" y="1453"/>
                </a:lnTo>
                <a:lnTo>
                  <a:pt x="3666" y="761"/>
                </a:lnTo>
                <a:lnTo>
                  <a:pt x="2496" y="761"/>
                </a:lnTo>
                <a:lnTo>
                  <a:pt x="2496" y="2121"/>
                </a:lnTo>
                <a:close/>
                <a:moveTo>
                  <a:pt x="3080" y="3649"/>
                </a:moveTo>
                <a:lnTo>
                  <a:pt x="3080" y="3649"/>
                </a:lnTo>
                <a:lnTo>
                  <a:pt x="3079" y="3675"/>
                </a:lnTo>
                <a:lnTo>
                  <a:pt x="3078" y="3702"/>
                </a:lnTo>
                <a:lnTo>
                  <a:pt x="3077" y="3727"/>
                </a:lnTo>
                <a:lnTo>
                  <a:pt x="3074" y="3754"/>
                </a:lnTo>
                <a:lnTo>
                  <a:pt x="3072" y="3779"/>
                </a:lnTo>
                <a:lnTo>
                  <a:pt x="3068" y="3805"/>
                </a:lnTo>
                <a:lnTo>
                  <a:pt x="3064" y="3829"/>
                </a:lnTo>
                <a:lnTo>
                  <a:pt x="3059" y="3855"/>
                </a:lnTo>
                <a:lnTo>
                  <a:pt x="3053" y="3879"/>
                </a:lnTo>
                <a:lnTo>
                  <a:pt x="3047" y="3905"/>
                </a:lnTo>
                <a:lnTo>
                  <a:pt x="3041" y="3928"/>
                </a:lnTo>
                <a:lnTo>
                  <a:pt x="3033" y="3952"/>
                </a:lnTo>
                <a:lnTo>
                  <a:pt x="3026" y="3976"/>
                </a:lnTo>
                <a:lnTo>
                  <a:pt x="3018" y="4000"/>
                </a:lnTo>
                <a:lnTo>
                  <a:pt x="3009" y="4023"/>
                </a:lnTo>
                <a:lnTo>
                  <a:pt x="3000" y="4046"/>
                </a:lnTo>
                <a:lnTo>
                  <a:pt x="2979" y="4091"/>
                </a:lnTo>
                <a:lnTo>
                  <a:pt x="2956" y="4136"/>
                </a:lnTo>
                <a:lnTo>
                  <a:pt x="2931" y="4179"/>
                </a:lnTo>
                <a:lnTo>
                  <a:pt x="2905" y="4219"/>
                </a:lnTo>
                <a:lnTo>
                  <a:pt x="2876" y="4260"/>
                </a:lnTo>
                <a:lnTo>
                  <a:pt x="2846" y="4299"/>
                </a:lnTo>
                <a:lnTo>
                  <a:pt x="2814" y="4335"/>
                </a:lnTo>
                <a:lnTo>
                  <a:pt x="2780" y="4371"/>
                </a:lnTo>
                <a:lnTo>
                  <a:pt x="2745" y="4405"/>
                </a:lnTo>
                <a:lnTo>
                  <a:pt x="2707" y="4437"/>
                </a:lnTo>
                <a:lnTo>
                  <a:pt x="2669" y="4467"/>
                </a:lnTo>
                <a:lnTo>
                  <a:pt x="2629" y="4495"/>
                </a:lnTo>
                <a:lnTo>
                  <a:pt x="2588" y="4522"/>
                </a:lnTo>
                <a:lnTo>
                  <a:pt x="2545" y="4547"/>
                </a:lnTo>
                <a:lnTo>
                  <a:pt x="2500" y="4570"/>
                </a:lnTo>
                <a:lnTo>
                  <a:pt x="2456" y="4590"/>
                </a:lnTo>
                <a:lnTo>
                  <a:pt x="2432" y="4599"/>
                </a:lnTo>
                <a:lnTo>
                  <a:pt x="2410" y="4608"/>
                </a:lnTo>
                <a:lnTo>
                  <a:pt x="2385" y="4617"/>
                </a:lnTo>
                <a:lnTo>
                  <a:pt x="2362" y="4625"/>
                </a:lnTo>
                <a:lnTo>
                  <a:pt x="2337" y="4632"/>
                </a:lnTo>
                <a:lnTo>
                  <a:pt x="2313" y="4638"/>
                </a:lnTo>
                <a:lnTo>
                  <a:pt x="2288" y="4644"/>
                </a:lnTo>
                <a:lnTo>
                  <a:pt x="2264" y="4649"/>
                </a:lnTo>
                <a:lnTo>
                  <a:pt x="2239" y="4654"/>
                </a:lnTo>
                <a:lnTo>
                  <a:pt x="2214" y="4658"/>
                </a:lnTo>
                <a:lnTo>
                  <a:pt x="2189" y="4662"/>
                </a:lnTo>
                <a:lnTo>
                  <a:pt x="2163" y="4665"/>
                </a:lnTo>
                <a:lnTo>
                  <a:pt x="2137" y="4668"/>
                </a:lnTo>
                <a:lnTo>
                  <a:pt x="2111" y="4669"/>
                </a:lnTo>
                <a:lnTo>
                  <a:pt x="2085" y="4670"/>
                </a:lnTo>
                <a:lnTo>
                  <a:pt x="2058" y="4671"/>
                </a:lnTo>
                <a:lnTo>
                  <a:pt x="2032" y="4670"/>
                </a:lnTo>
                <a:lnTo>
                  <a:pt x="2006" y="4669"/>
                </a:lnTo>
                <a:lnTo>
                  <a:pt x="1980" y="4668"/>
                </a:lnTo>
                <a:lnTo>
                  <a:pt x="1954" y="4665"/>
                </a:lnTo>
                <a:lnTo>
                  <a:pt x="1929" y="4662"/>
                </a:lnTo>
                <a:lnTo>
                  <a:pt x="1903" y="4658"/>
                </a:lnTo>
                <a:lnTo>
                  <a:pt x="1878" y="4654"/>
                </a:lnTo>
                <a:lnTo>
                  <a:pt x="1852" y="4649"/>
                </a:lnTo>
                <a:lnTo>
                  <a:pt x="1828" y="4644"/>
                </a:lnTo>
                <a:lnTo>
                  <a:pt x="1804" y="4638"/>
                </a:lnTo>
                <a:lnTo>
                  <a:pt x="1779" y="4632"/>
                </a:lnTo>
                <a:lnTo>
                  <a:pt x="1755" y="4625"/>
                </a:lnTo>
                <a:lnTo>
                  <a:pt x="1731" y="4617"/>
                </a:lnTo>
                <a:lnTo>
                  <a:pt x="1708" y="4608"/>
                </a:lnTo>
                <a:lnTo>
                  <a:pt x="1684" y="4599"/>
                </a:lnTo>
                <a:lnTo>
                  <a:pt x="1661" y="4590"/>
                </a:lnTo>
                <a:lnTo>
                  <a:pt x="1616" y="4570"/>
                </a:lnTo>
                <a:lnTo>
                  <a:pt x="1572" y="4547"/>
                </a:lnTo>
                <a:lnTo>
                  <a:pt x="1530" y="4522"/>
                </a:lnTo>
                <a:lnTo>
                  <a:pt x="1488" y="4495"/>
                </a:lnTo>
                <a:lnTo>
                  <a:pt x="1448" y="4467"/>
                </a:lnTo>
                <a:lnTo>
                  <a:pt x="1409" y="4437"/>
                </a:lnTo>
                <a:lnTo>
                  <a:pt x="1373" y="4405"/>
                </a:lnTo>
                <a:lnTo>
                  <a:pt x="1337" y="4371"/>
                </a:lnTo>
                <a:lnTo>
                  <a:pt x="1303" y="4335"/>
                </a:lnTo>
                <a:lnTo>
                  <a:pt x="1271" y="4299"/>
                </a:lnTo>
                <a:lnTo>
                  <a:pt x="1240" y="4260"/>
                </a:lnTo>
                <a:lnTo>
                  <a:pt x="1212" y="4219"/>
                </a:lnTo>
                <a:lnTo>
                  <a:pt x="1185" y="4179"/>
                </a:lnTo>
                <a:lnTo>
                  <a:pt x="1161" y="4136"/>
                </a:lnTo>
                <a:lnTo>
                  <a:pt x="1138" y="4091"/>
                </a:lnTo>
                <a:lnTo>
                  <a:pt x="1118" y="4046"/>
                </a:lnTo>
                <a:lnTo>
                  <a:pt x="1108" y="4023"/>
                </a:lnTo>
                <a:lnTo>
                  <a:pt x="1100" y="4000"/>
                </a:lnTo>
                <a:lnTo>
                  <a:pt x="1091" y="3976"/>
                </a:lnTo>
                <a:lnTo>
                  <a:pt x="1083" y="3952"/>
                </a:lnTo>
                <a:lnTo>
                  <a:pt x="1076" y="3928"/>
                </a:lnTo>
                <a:lnTo>
                  <a:pt x="1069" y="3905"/>
                </a:lnTo>
                <a:lnTo>
                  <a:pt x="1064" y="3879"/>
                </a:lnTo>
                <a:lnTo>
                  <a:pt x="1058" y="3855"/>
                </a:lnTo>
                <a:lnTo>
                  <a:pt x="1053" y="3829"/>
                </a:lnTo>
                <a:lnTo>
                  <a:pt x="1049" y="3805"/>
                </a:lnTo>
                <a:lnTo>
                  <a:pt x="1046" y="3779"/>
                </a:lnTo>
                <a:lnTo>
                  <a:pt x="1043" y="3754"/>
                </a:lnTo>
                <a:lnTo>
                  <a:pt x="1041" y="3727"/>
                </a:lnTo>
                <a:lnTo>
                  <a:pt x="1038" y="3702"/>
                </a:lnTo>
                <a:lnTo>
                  <a:pt x="1037" y="3675"/>
                </a:lnTo>
                <a:lnTo>
                  <a:pt x="1037" y="3649"/>
                </a:lnTo>
                <a:lnTo>
                  <a:pt x="1037" y="3622"/>
                </a:lnTo>
                <a:lnTo>
                  <a:pt x="1038" y="3597"/>
                </a:lnTo>
                <a:lnTo>
                  <a:pt x="1041" y="3571"/>
                </a:lnTo>
                <a:lnTo>
                  <a:pt x="1043" y="3545"/>
                </a:lnTo>
                <a:lnTo>
                  <a:pt x="1046" y="3520"/>
                </a:lnTo>
                <a:lnTo>
                  <a:pt x="1049" y="3494"/>
                </a:lnTo>
                <a:lnTo>
                  <a:pt x="1053" y="3469"/>
                </a:lnTo>
                <a:lnTo>
                  <a:pt x="1058" y="3444"/>
                </a:lnTo>
                <a:lnTo>
                  <a:pt x="1064" y="3419"/>
                </a:lnTo>
                <a:lnTo>
                  <a:pt x="1069" y="3394"/>
                </a:lnTo>
                <a:lnTo>
                  <a:pt x="1076" y="3370"/>
                </a:lnTo>
                <a:lnTo>
                  <a:pt x="1083" y="3346"/>
                </a:lnTo>
                <a:lnTo>
                  <a:pt x="1091" y="3322"/>
                </a:lnTo>
                <a:lnTo>
                  <a:pt x="1100" y="3299"/>
                </a:lnTo>
                <a:lnTo>
                  <a:pt x="1108" y="3275"/>
                </a:lnTo>
                <a:lnTo>
                  <a:pt x="1118" y="3252"/>
                </a:lnTo>
                <a:lnTo>
                  <a:pt x="1138" y="3207"/>
                </a:lnTo>
                <a:lnTo>
                  <a:pt x="1161" y="3163"/>
                </a:lnTo>
                <a:lnTo>
                  <a:pt x="1185" y="3120"/>
                </a:lnTo>
                <a:lnTo>
                  <a:pt x="1212" y="3079"/>
                </a:lnTo>
                <a:lnTo>
                  <a:pt x="1240" y="3039"/>
                </a:lnTo>
                <a:lnTo>
                  <a:pt x="1271" y="3000"/>
                </a:lnTo>
                <a:lnTo>
                  <a:pt x="1303" y="2963"/>
                </a:lnTo>
                <a:lnTo>
                  <a:pt x="1337" y="2928"/>
                </a:lnTo>
                <a:lnTo>
                  <a:pt x="1373" y="2894"/>
                </a:lnTo>
                <a:lnTo>
                  <a:pt x="1409" y="2862"/>
                </a:lnTo>
                <a:lnTo>
                  <a:pt x="1448" y="2831"/>
                </a:lnTo>
                <a:lnTo>
                  <a:pt x="1488" y="2802"/>
                </a:lnTo>
                <a:lnTo>
                  <a:pt x="1530" y="2776"/>
                </a:lnTo>
                <a:lnTo>
                  <a:pt x="1572" y="2752"/>
                </a:lnTo>
                <a:lnTo>
                  <a:pt x="1616" y="2729"/>
                </a:lnTo>
                <a:lnTo>
                  <a:pt x="1661" y="2709"/>
                </a:lnTo>
                <a:lnTo>
                  <a:pt x="1684" y="2700"/>
                </a:lnTo>
                <a:lnTo>
                  <a:pt x="1708" y="2690"/>
                </a:lnTo>
                <a:lnTo>
                  <a:pt x="1731" y="2682"/>
                </a:lnTo>
                <a:lnTo>
                  <a:pt x="1755" y="2674"/>
                </a:lnTo>
                <a:lnTo>
                  <a:pt x="1779" y="2667"/>
                </a:lnTo>
                <a:lnTo>
                  <a:pt x="1804" y="2661"/>
                </a:lnTo>
                <a:lnTo>
                  <a:pt x="1828" y="2655"/>
                </a:lnTo>
                <a:lnTo>
                  <a:pt x="1852" y="2649"/>
                </a:lnTo>
                <a:lnTo>
                  <a:pt x="1878" y="2645"/>
                </a:lnTo>
                <a:lnTo>
                  <a:pt x="1903" y="2640"/>
                </a:lnTo>
                <a:lnTo>
                  <a:pt x="1929" y="2636"/>
                </a:lnTo>
                <a:lnTo>
                  <a:pt x="1954" y="2633"/>
                </a:lnTo>
                <a:lnTo>
                  <a:pt x="1980" y="2631"/>
                </a:lnTo>
                <a:lnTo>
                  <a:pt x="2006" y="2629"/>
                </a:lnTo>
                <a:lnTo>
                  <a:pt x="2032" y="2628"/>
                </a:lnTo>
                <a:lnTo>
                  <a:pt x="2058" y="2628"/>
                </a:lnTo>
                <a:lnTo>
                  <a:pt x="2085" y="2628"/>
                </a:lnTo>
                <a:lnTo>
                  <a:pt x="2111" y="2629"/>
                </a:lnTo>
                <a:lnTo>
                  <a:pt x="2137" y="2631"/>
                </a:lnTo>
                <a:lnTo>
                  <a:pt x="2163" y="2633"/>
                </a:lnTo>
                <a:lnTo>
                  <a:pt x="2189" y="2636"/>
                </a:lnTo>
                <a:lnTo>
                  <a:pt x="2214" y="2640"/>
                </a:lnTo>
                <a:lnTo>
                  <a:pt x="2239" y="2645"/>
                </a:lnTo>
                <a:lnTo>
                  <a:pt x="2264" y="2649"/>
                </a:lnTo>
                <a:lnTo>
                  <a:pt x="2288" y="2655"/>
                </a:lnTo>
                <a:lnTo>
                  <a:pt x="2313" y="2661"/>
                </a:lnTo>
                <a:lnTo>
                  <a:pt x="2337" y="2667"/>
                </a:lnTo>
                <a:lnTo>
                  <a:pt x="2362" y="2674"/>
                </a:lnTo>
                <a:lnTo>
                  <a:pt x="2385" y="2682"/>
                </a:lnTo>
                <a:lnTo>
                  <a:pt x="2410" y="2690"/>
                </a:lnTo>
                <a:lnTo>
                  <a:pt x="2432" y="2700"/>
                </a:lnTo>
                <a:lnTo>
                  <a:pt x="2456" y="2709"/>
                </a:lnTo>
                <a:lnTo>
                  <a:pt x="2500" y="2729"/>
                </a:lnTo>
                <a:lnTo>
                  <a:pt x="2545" y="2752"/>
                </a:lnTo>
                <a:lnTo>
                  <a:pt x="2588" y="2776"/>
                </a:lnTo>
                <a:lnTo>
                  <a:pt x="2629" y="2802"/>
                </a:lnTo>
                <a:lnTo>
                  <a:pt x="2669" y="2831"/>
                </a:lnTo>
                <a:lnTo>
                  <a:pt x="2707" y="2862"/>
                </a:lnTo>
                <a:lnTo>
                  <a:pt x="2745" y="2894"/>
                </a:lnTo>
                <a:lnTo>
                  <a:pt x="2780" y="2928"/>
                </a:lnTo>
                <a:lnTo>
                  <a:pt x="2814" y="2963"/>
                </a:lnTo>
                <a:lnTo>
                  <a:pt x="2846" y="3000"/>
                </a:lnTo>
                <a:lnTo>
                  <a:pt x="2876" y="3039"/>
                </a:lnTo>
                <a:lnTo>
                  <a:pt x="2905" y="3079"/>
                </a:lnTo>
                <a:lnTo>
                  <a:pt x="2931" y="3120"/>
                </a:lnTo>
                <a:lnTo>
                  <a:pt x="2956" y="3163"/>
                </a:lnTo>
                <a:lnTo>
                  <a:pt x="2979" y="3207"/>
                </a:lnTo>
                <a:lnTo>
                  <a:pt x="3000" y="3252"/>
                </a:lnTo>
                <a:lnTo>
                  <a:pt x="3009" y="3275"/>
                </a:lnTo>
                <a:lnTo>
                  <a:pt x="3018" y="3299"/>
                </a:lnTo>
                <a:lnTo>
                  <a:pt x="3026" y="3322"/>
                </a:lnTo>
                <a:lnTo>
                  <a:pt x="3033" y="3346"/>
                </a:lnTo>
                <a:lnTo>
                  <a:pt x="3041" y="3370"/>
                </a:lnTo>
                <a:lnTo>
                  <a:pt x="3047" y="3394"/>
                </a:lnTo>
                <a:lnTo>
                  <a:pt x="3053" y="3419"/>
                </a:lnTo>
                <a:lnTo>
                  <a:pt x="3059" y="3444"/>
                </a:lnTo>
                <a:lnTo>
                  <a:pt x="3064" y="3469"/>
                </a:lnTo>
                <a:lnTo>
                  <a:pt x="3068" y="3494"/>
                </a:lnTo>
                <a:lnTo>
                  <a:pt x="3072" y="3520"/>
                </a:lnTo>
                <a:lnTo>
                  <a:pt x="3074" y="3545"/>
                </a:lnTo>
                <a:lnTo>
                  <a:pt x="3077" y="3571"/>
                </a:lnTo>
                <a:lnTo>
                  <a:pt x="3078" y="3597"/>
                </a:lnTo>
                <a:lnTo>
                  <a:pt x="3079" y="3622"/>
                </a:lnTo>
                <a:lnTo>
                  <a:pt x="3080" y="3649"/>
                </a:lnTo>
                <a:close/>
                <a:moveTo>
                  <a:pt x="0" y="0"/>
                </a:moveTo>
                <a:lnTo>
                  <a:pt x="0" y="462"/>
                </a:lnTo>
                <a:lnTo>
                  <a:pt x="4116" y="462"/>
                </a:lnTo>
                <a:lnTo>
                  <a:pt x="4116" y="0"/>
                </a:lnTo>
                <a:lnTo>
                  <a:pt x="0" y="0"/>
                </a:lnTo>
                <a:close/>
                <a:moveTo>
                  <a:pt x="2024" y="2698"/>
                </a:moveTo>
                <a:lnTo>
                  <a:pt x="1820" y="3321"/>
                </a:lnTo>
                <a:lnTo>
                  <a:pt x="1165" y="3321"/>
                </a:lnTo>
                <a:lnTo>
                  <a:pt x="1159" y="3321"/>
                </a:lnTo>
                <a:lnTo>
                  <a:pt x="1154" y="3323"/>
                </a:lnTo>
                <a:lnTo>
                  <a:pt x="1149" y="3325"/>
                </a:lnTo>
                <a:lnTo>
                  <a:pt x="1143" y="3328"/>
                </a:lnTo>
                <a:lnTo>
                  <a:pt x="1139" y="3331"/>
                </a:lnTo>
                <a:lnTo>
                  <a:pt x="1135" y="3335"/>
                </a:lnTo>
                <a:lnTo>
                  <a:pt x="1133" y="3340"/>
                </a:lnTo>
                <a:lnTo>
                  <a:pt x="1130" y="3345"/>
                </a:lnTo>
                <a:lnTo>
                  <a:pt x="1129" y="3352"/>
                </a:lnTo>
                <a:lnTo>
                  <a:pt x="1129" y="3357"/>
                </a:lnTo>
                <a:lnTo>
                  <a:pt x="1129" y="3363"/>
                </a:lnTo>
                <a:lnTo>
                  <a:pt x="1130" y="3368"/>
                </a:lnTo>
                <a:lnTo>
                  <a:pt x="1132" y="3373"/>
                </a:lnTo>
                <a:lnTo>
                  <a:pt x="1135" y="3378"/>
                </a:lnTo>
                <a:lnTo>
                  <a:pt x="1139" y="3382"/>
                </a:lnTo>
                <a:lnTo>
                  <a:pt x="1143" y="3386"/>
                </a:lnTo>
                <a:lnTo>
                  <a:pt x="1673" y="3772"/>
                </a:lnTo>
                <a:lnTo>
                  <a:pt x="1469" y="4400"/>
                </a:lnTo>
                <a:lnTo>
                  <a:pt x="1468" y="4405"/>
                </a:lnTo>
                <a:lnTo>
                  <a:pt x="1467" y="4411"/>
                </a:lnTo>
                <a:lnTo>
                  <a:pt x="1468" y="4416"/>
                </a:lnTo>
                <a:lnTo>
                  <a:pt x="1469" y="4422"/>
                </a:lnTo>
                <a:lnTo>
                  <a:pt x="1471" y="4427"/>
                </a:lnTo>
                <a:lnTo>
                  <a:pt x="1475" y="4431"/>
                </a:lnTo>
                <a:lnTo>
                  <a:pt x="1479" y="4436"/>
                </a:lnTo>
                <a:lnTo>
                  <a:pt x="1483" y="4439"/>
                </a:lnTo>
                <a:lnTo>
                  <a:pt x="1488" y="4442"/>
                </a:lnTo>
                <a:lnTo>
                  <a:pt x="1493" y="4444"/>
                </a:lnTo>
                <a:lnTo>
                  <a:pt x="1498" y="4446"/>
                </a:lnTo>
                <a:lnTo>
                  <a:pt x="1504" y="4446"/>
                </a:lnTo>
                <a:lnTo>
                  <a:pt x="1509" y="4446"/>
                </a:lnTo>
                <a:lnTo>
                  <a:pt x="1515" y="4444"/>
                </a:lnTo>
                <a:lnTo>
                  <a:pt x="1520" y="4442"/>
                </a:lnTo>
                <a:lnTo>
                  <a:pt x="1525" y="4439"/>
                </a:lnTo>
                <a:lnTo>
                  <a:pt x="2058" y="4052"/>
                </a:lnTo>
                <a:lnTo>
                  <a:pt x="2591" y="4439"/>
                </a:lnTo>
                <a:lnTo>
                  <a:pt x="2596" y="4442"/>
                </a:lnTo>
                <a:lnTo>
                  <a:pt x="2601" y="4444"/>
                </a:lnTo>
                <a:lnTo>
                  <a:pt x="2606" y="4446"/>
                </a:lnTo>
                <a:lnTo>
                  <a:pt x="2612" y="4446"/>
                </a:lnTo>
                <a:lnTo>
                  <a:pt x="2617" y="4446"/>
                </a:lnTo>
                <a:lnTo>
                  <a:pt x="2623" y="4444"/>
                </a:lnTo>
                <a:lnTo>
                  <a:pt x="2628" y="4442"/>
                </a:lnTo>
                <a:lnTo>
                  <a:pt x="2633" y="4439"/>
                </a:lnTo>
                <a:lnTo>
                  <a:pt x="2638" y="4436"/>
                </a:lnTo>
                <a:lnTo>
                  <a:pt x="2641" y="4431"/>
                </a:lnTo>
                <a:lnTo>
                  <a:pt x="2644" y="4427"/>
                </a:lnTo>
                <a:lnTo>
                  <a:pt x="2646" y="4422"/>
                </a:lnTo>
                <a:lnTo>
                  <a:pt x="2648" y="4416"/>
                </a:lnTo>
                <a:lnTo>
                  <a:pt x="2648" y="4411"/>
                </a:lnTo>
                <a:lnTo>
                  <a:pt x="2648" y="4405"/>
                </a:lnTo>
                <a:lnTo>
                  <a:pt x="2646" y="4400"/>
                </a:lnTo>
                <a:lnTo>
                  <a:pt x="2442" y="3772"/>
                </a:lnTo>
                <a:lnTo>
                  <a:pt x="2973" y="3386"/>
                </a:lnTo>
                <a:lnTo>
                  <a:pt x="2977" y="3382"/>
                </a:lnTo>
                <a:lnTo>
                  <a:pt x="2981" y="3378"/>
                </a:lnTo>
                <a:lnTo>
                  <a:pt x="2984" y="3373"/>
                </a:lnTo>
                <a:lnTo>
                  <a:pt x="2986" y="3368"/>
                </a:lnTo>
                <a:lnTo>
                  <a:pt x="2987" y="3363"/>
                </a:lnTo>
                <a:lnTo>
                  <a:pt x="2988" y="3357"/>
                </a:lnTo>
                <a:lnTo>
                  <a:pt x="2987" y="3352"/>
                </a:lnTo>
                <a:lnTo>
                  <a:pt x="2986" y="3345"/>
                </a:lnTo>
                <a:lnTo>
                  <a:pt x="2984" y="3340"/>
                </a:lnTo>
                <a:lnTo>
                  <a:pt x="2981" y="3335"/>
                </a:lnTo>
                <a:lnTo>
                  <a:pt x="2977" y="3331"/>
                </a:lnTo>
                <a:lnTo>
                  <a:pt x="2973" y="3328"/>
                </a:lnTo>
                <a:lnTo>
                  <a:pt x="2968" y="3325"/>
                </a:lnTo>
                <a:lnTo>
                  <a:pt x="2963" y="3323"/>
                </a:lnTo>
                <a:lnTo>
                  <a:pt x="2958" y="3321"/>
                </a:lnTo>
                <a:lnTo>
                  <a:pt x="2952" y="3321"/>
                </a:lnTo>
                <a:lnTo>
                  <a:pt x="2296" y="3321"/>
                </a:lnTo>
                <a:lnTo>
                  <a:pt x="2093" y="2698"/>
                </a:lnTo>
                <a:lnTo>
                  <a:pt x="2091" y="2691"/>
                </a:lnTo>
                <a:lnTo>
                  <a:pt x="2088" y="2687"/>
                </a:lnTo>
                <a:lnTo>
                  <a:pt x="2084" y="2682"/>
                </a:lnTo>
                <a:lnTo>
                  <a:pt x="2080" y="2679"/>
                </a:lnTo>
                <a:lnTo>
                  <a:pt x="2075" y="2676"/>
                </a:lnTo>
                <a:lnTo>
                  <a:pt x="2069" y="2674"/>
                </a:lnTo>
                <a:lnTo>
                  <a:pt x="2064" y="2673"/>
                </a:lnTo>
                <a:lnTo>
                  <a:pt x="2058" y="2672"/>
                </a:lnTo>
                <a:lnTo>
                  <a:pt x="2053" y="2673"/>
                </a:lnTo>
                <a:lnTo>
                  <a:pt x="2047" y="2674"/>
                </a:lnTo>
                <a:lnTo>
                  <a:pt x="2042" y="2676"/>
                </a:lnTo>
                <a:lnTo>
                  <a:pt x="2037" y="2679"/>
                </a:lnTo>
                <a:lnTo>
                  <a:pt x="2033" y="2682"/>
                </a:lnTo>
                <a:lnTo>
                  <a:pt x="2030" y="2687"/>
                </a:lnTo>
                <a:lnTo>
                  <a:pt x="2027" y="2691"/>
                </a:lnTo>
                <a:lnTo>
                  <a:pt x="2024" y="2698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948" tIns="223948" rIns="223948" bIns="223948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900">
              <a:cs typeface="+mn-ea"/>
              <a:sym typeface="+mn-lt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7A6DB56E-56C1-D982-FE81-4E3D57B97F89}"/>
              </a:ext>
            </a:extLst>
          </p:cNvPr>
          <p:cNvSpPr>
            <a:spLocks/>
          </p:cNvSpPr>
          <p:nvPr/>
        </p:nvSpPr>
        <p:spPr bwMode="auto">
          <a:xfrm>
            <a:off x="4175082" y="1046888"/>
            <a:ext cx="1198983" cy="1200984"/>
          </a:xfrm>
          <a:custGeom>
            <a:avLst/>
            <a:gdLst>
              <a:gd name="T0" fmla="*/ 1677554 w 4408"/>
              <a:gd name="T1" fmla="*/ 780497 h 4408"/>
              <a:gd name="T2" fmla="*/ 1588217 w 4408"/>
              <a:gd name="T3" fmla="*/ 591639 h 4408"/>
              <a:gd name="T4" fmla="*/ 1608502 w 4408"/>
              <a:gd name="T5" fmla="*/ 502180 h 4408"/>
              <a:gd name="T6" fmla="*/ 1696976 w 4408"/>
              <a:gd name="T7" fmla="*/ 375555 h 4408"/>
              <a:gd name="T8" fmla="*/ 1554554 w 4408"/>
              <a:gd name="T9" fmla="*/ 213924 h 4408"/>
              <a:gd name="T10" fmla="*/ 1473848 w 4408"/>
              <a:gd name="T11" fmla="*/ 222135 h 4408"/>
              <a:gd name="T12" fmla="*/ 1343079 w 4408"/>
              <a:gd name="T13" fmla="*/ 316780 h 4408"/>
              <a:gd name="T14" fmla="*/ 1147142 w 4408"/>
              <a:gd name="T15" fmla="*/ 246336 h 4408"/>
              <a:gd name="T16" fmla="*/ 1097941 w 4408"/>
              <a:gd name="T17" fmla="*/ 168978 h 4408"/>
              <a:gd name="T18" fmla="*/ 1070752 w 4408"/>
              <a:gd name="T19" fmla="*/ 16855 h 4408"/>
              <a:gd name="T20" fmla="*/ 856688 w 4408"/>
              <a:gd name="T21" fmla="*/ 3025 h 4408"/>
              <a:gd name="T22" fmla="*/ 805761 w 4408"/>
              <a:gd name="T23" fmla="*/ 65690 h 4408"/>
              <a:gd name="T24" fmla="*/ 779866 w 4408"/>
              <a:gd name="T25" fmla="*/ 225592 h 4408"/>
              <a:gd name="T26" fmla="*/ 591266 w 4408"/>
              <a:gd name="T27" fmla="*/ 314619 h 4408"/>
              <a:gd name="T28" fmla="*/ 502360 w 4408"/>
              <a:gd name="T29" fmla="*/ 294739 h 4408"/>
              <a:gd name="T30" fmla="*/ 375044 w 4408"/>
              <a:gd name="T31" fmla="*/ 206145 h 4408"/>
              <a:gd name="T32" fmla="*/ 214064 w 4408"/>
              <a:gd name="T33" fmla="*/ 348328 h 4408"/>
              <a:gd name="T34" fmla="*/ 221833 w 4408"/>
              <a:gd name="T35" fmla="*/ 428711 h 4408"/>
              <a:gd name="T36" fmla="*/ 316780 w 4408"/>
              <a:gd name="T37" fmla="*/ 560091 h 4408"/>
              <a:gd name="T38" fmla="*/ 246001 w 4408"/>
              <a:gd name="T39" fmla="*/ 756728 h 4408"/>
              <a:gd name="T40" fmla="*/ 168748 w 4408"/>
              <a:gd name="T41" fmla="*/ 805563 h 4408"/>
              <a:gd name="T42" fmla="*/ 16832 w 4408"/>
              <a:gd name="T43" fmla="*/ 832357 h 4408"/>
              <a:gd name="T44" fmla="*/ 3453 w 4408"/>
              <a:gd name="T45" fmla="*/ 1047577 h 4408"/>
              <a:gd name="T46" fmla="*/ 65600 w 4408"/>
              <a:gd name="T47" fmla="*/ 1098573 h 4408"/>
              <a:gd name="T48" fmla="*/ 225717 w 4408"/>
              <a:gd name="T49" fmla="*/ 1124935 h 4408"/>
              <a:gd name="T50" fmla="*/ 314191 w 4408"/>
              <a:gd name="T51" fmla="*/ 1313361 h 4408"/>
              <a:gd name="T52" fmla="*/ 294338 w 4408"/>
              <a:gd name="T53" fmla="*/ 1402820 h 4408"/>
              <a:gd name="T54" fmla="*/ 205864 w 4408"/>
              <a:gd name="T55" fmla="*/ 1529445 h 4408"/>
              <a:gd name="T56" fmla="*/ 348286 w 4408"/>
              <a:gd name="T57" fmla="*/ 1691076 h 4408"/>
              <a:gd name="T58" fmla="*/ 428560 w 4408"/>
              <a:gd name="T59" fmla="*/ 1682865 h 4408"/>
              <a:gd name="T60" fmla="*/ 559329 w 4408"/>
              <a:gd name="T61" fmla="*/ 1588220 h 4408"/>
              <a:gd name="T62" fmla="*/ 755698 w 4408"/>
              <a:gd name="T63" fmla="*/ 1658664 h 4408"/>
              <a:gd name="T64" fmla="*/ 804467 w 4408"/>
              <a:gd name="T65" fmla="*/ 1736886 h 4408"/>
              <a:gd name="T66" fmla="*/ 831656 w 4408"/>
              <a:gd name="T67" fmla="*/ 1888578 h 4408"/>
              <a:gd name="T68" fmla="*/ 1046152 w 4408"/>
              <a:gd name="T69" fmla="*/ 1901543 h 4408"/>
              <a:gd name="T70" fmla="*/ 1097510 w 4408"/>
              <a:gd name="T71" fmla="*/ 1839310 h 4408"/>
              <a:gd name="T72" fmla="*/ 1123405 w 4408"/>
              <a:gd name="T73" fmla="*/ 1679840 h 4408"/>
              <a:gd name="T74" fmla="*/ 1311574 w 4408"/>
              <a:gd name="T75" fmla="*/ 1590813 h 4408"/>
              <a:gd name="T76" fmla="*/ 1400911 w 4408"/>
              <a:gd name="T77" fmla="*/ 1610693 h 4408"/>
              <a:gd name="T78" fmla="*/ 1527364 w 4408"/>
              <a:gd name="T79" fmla="*/ 1699288 h 4408"/>
              <a:gd name="T80" fmla="*/ 1688776 w 4408"/>
              <a:gd name="T81" fmla="*/ 1556672 h 4408"/>
              <a:gd name="T82" fmla="*/ 1681007 w 4408"/>
              <a:gd name="T83" fmla="*/ 1475856 h 4408"/>
              <a:gd name="T84" fmla="*/ 1586059 w 4408"/>
              <a:gd name="T85" fmla="*/ 1344909 h 4408"/>
              <a:gd name="T86" fmla="*/ 1656407 w 4408"/>
              <a:gd name="T87" fmla="*/ 1148705 h 4408"/>
              <a:gd name="T88" fmla="*/ 1734092 w 4408"/>
              <a:gd name="T89" fmla="*/ 1099437 h 4408"/>
              <a:gd name="T90" fmla="*/ 1886008 w 4408"/>
              <a:gd name="T91" fmla="*/ 1072211 h 4408"/>
              <a:gd name="T92" fmla="*/ 1899387 w 4408"/>
              <a:gd name="T93" fmla="*/ 857423 h 4408"/>
              <a:gd name="T94" fmla="*/ 1836808 w 4408"/>
              <a:gd name="T95" fmla="*/ 805995 h 4408"/>
              <a:gd name="T96" fmla="*/ 1281363 w 4408"/>
              <a:gd name="T97" fmla="*/ 1111106 h 4408"/>
              <a:gd name="T98" fmla="*/ 1141100 w 4408"/>
              <a:gd name="T99" fmla="*/ 1265390 h 4408"/>
              <a:gd name="T100" fmla="*/ 951636 w 4408"/>
              <a:gd name="T101" fmla="*/ 1318547 h 4408"/>
              <a:gd name="T102" fmla="*/ 747066 w 4408"/>
              <a:gd name="T103" fmla="*/ 1256315 h 4408"/>
              <a:gd name="T104" fmla="*/ 614139 w 4408"/>
              <a:gd name="T105" fmla="*/ 1095116 h 4408"/>
              <a:gd name="T106" fmla="*/ 589539 w 4408"/>
              <a:gd name="T107" fmla="*/ 896318 h 4408"/>
              <a:gd name="T108" fmla="*/ 680603 w 4408"/>
              <a:gd name="T109" fmla="*/ 706164 h 4408"/>
              <a:gd name="T110" fmla="*/ 860140 w 4408"/>
              <a:gd name="T111" fmla="*/ 597689 h 4408"/>
              <a:gd name="T112" fmla="*/ 1060394 w 4408"/>
              <a:gd name="T113" fmla="*/ 602443 h 4408"/>
              <a:gd name="T114" fmla="*/ 1233458 w 4408"/>
              <a:gd name="T115" fmla="*/ 719561 h 4408"/>
              <a:gd name="T116" fmla="*/ 1315458 w 4408"/>
              <a:gd name="T117" fmla="*/ 914901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948" tIns="223948" rIns="223948" bIns="223948" numCol="1" spcCol="1270" anchor="ctr" anchorCtr="0">
            <a:noAutofit/>
          </a:bodyPr>
          <a:lstStyle/>
          <a:p>
            <a:pPr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900">
              <a:cs typeface="+mn-ea"/>
              <a:sym typeface="+mn-lt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ED7309C-2444-7C6B-9877-FB9FF4393EC8}"/>
              </a:ext>
            </a:extLst>
          </p:cNvPr>
          <p:cNvSpPr/>
          <p:nvPr/>
        </p:nvSpPr>
        <p:spPr>
          <a:xfrm>
            <a:off x="1502441" y="4073482"/>
            <a:ext cx="1660875" cy="413433"/>
          </a:xfrm>
          <a:prstGeom prst="roundRect">
            <a:avLst>
              <a:gd name="adj" fmla="val 50000"/>
            </a:avLst>
          </a:prstGeom>
          <a:solidFill>
            <a:srgbClr val="40C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小组合作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54D28F8-DF47-13BB-C014-6452A4D21A93}"/>
              </a:ext>
            </a:extLst>
          </p:cNvPr>
          <p:cNvSpPr txBox="1"/>
          <p:nvPr/>
        </p:nvSpPr>
        <p:spPr>
          <a:xfrm>
            <a:off x="1259043" y="4608592"/>
            <a:ext cx="2147670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课设实验的整体过程很考验小组合作，虽然这次做得很不完美，但是这将成为我们宝贵的经验和教训。</a:t>
            </a:r>
            <a:endParaRPr lang="en-US" altLang="zh-CN" sz="1400" dirty="0">
              <a:solidFill>
                <a:schemeClr val="tx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4B9AD1C-E77C-A107-145B-3C63F7DFA14E}"/>
              </a:ext>
            </a:extLst>
          </p:cNvPr>
          <p:cNvSpPr/>
          <p:nvPr/>
        </p:nvSpPr>
        <p:spPr>
          <a:xfrm>
            <a:off x="3971767" y="4073482"/>
            <a:ext cx="1660875" cy="413433"/>
          </a:xfrm>
          <a:prstGeom prst="roundRect">
            <a:avLst>
              <a:gd name="adj" fmla="val 50000"/>
            </a:avLst>
          </a:pr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GitLab</a:t>
            </a:r>
            <a:r>
              <a:rPr lang="zh-CN" altLang="en-US" sz="1600" dirty="0"/>
              <a:t>使用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465CD66-14A8-0B99-4D3C-FA1D6539CDDE}"/>
              </a:ext>
            </a:extLst>
          </p:cNvPr>
          <p:cNvSpPr txBox="1"/>
          <p:nvPr/>
        </p:nvSpPr>
        <p:spPr>
          <a:xfrm>
            <a:off x="3728369" y="4608592"/>
            <a:ext cx="2147670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锻炼了小组协作能力，熟悉了管理代码、文档资源的流程，实现了资料整合，方便信息透明流通，小组共生互鉴。</a:t>
            </a:r>
            <a:endParaRPr lang="en-US" altLang="zh-CN" sz="1400" dirty="0">
              <a:solidFill>
                <a:schemeClr val="tx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1C1E2F6-3872-D700-EAEC-FFE218585477}"/>
              </a:ext>
            </a:extLst>
          </p:cNvPr>
          <p:cNvSpPr/>
          <p:nvPr/>
        </p:nvSpPr>
        <p:spPr>
          <a:xfrm>
            <a:off x="6742075" y="4073482"/>
            <a:ext cx="1660875" cy="413433"/>
          </a:xfrm>
          <a:prstGeom prst="roundRect">
            <a:avLst>
              <a:gd name="adj" fmla="val 50000"/>
            </a:avLst>
          </a:prstGeom>
          <a:solidFill>
            <a:srgbClr val="40C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能力提升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2AF022-9E16-0825-4128-F2E4EABB7159}"/>
              </a:ext>
            </a:extLst>
          </p:cNvPr>
          <p:cNvSpPr txBox="1"/>
          <p:nvPr/>
        </p:nvSpPr>
        <p:spPr>
          <a:xfrm>
            <a:off x="6498677" y="4608592"/>
            <a:ext cx="2147670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课设实验引导我们从零到一熟悉</a:t>
            </a:r>
            <a:r>
              <a:rPr lang="en-US" altLang="zh-CN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Android</a:t>
            </a:r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开发和</a:t>
            </a:r>
            <a:r>
              <a:rPr lang="en-US" altLang="zh-CN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JAVA</a:t>
            </a:r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语言，了解了常见问题的解决方法。</a:t>
            </a:r>
            <a:endParaRPr lang="en-US" altLang="zh-CN" sz="1400" dirty="0">
              <a:solidFill>
                <a:schemeClr val="tx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4761147-AECD-946D-01A5-D830F42EADA2}"/>
              </a:ext>
            </a:extLst>
          </p:cNvPr>
          <p:cNvSpPr/>
          <p:nvPr/>
        </p:nvSpPr>
        <p:spPr>
          <a:xfrm>
            <a:off x="9162739" y="4073482"/>
            <a:ext cx="1660875" cy="413433"/>
          </a:xfrm>
          <a:prstGeom prst="roundRect">
            <a:avLst>
              <a:gd name="adj" fmla="val 50000"/>
            </a:avLst>
          </a:pr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课设</a:t>
            </a:r>
            <a:r>
              <a:rPr lang="zh-CN" altLang="en-US" sz="1600" b="1" dirty="0"/>
              <a:t>理解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98762D-FD17-5AB7-F62E-1A924150F606}"/>
              </a:ext>
            </a:extLst>
          </p:cNvPr>
          <p:cNvSpPr txBox="1"/>
          <p:nvPr/>
        </p:nvSpPr>
        <p:spPr>
          <a:xfrm>
            <a:off x="8919341" y="4608592"/>
            <a:ext cx="2147670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/>
                </a:solidFill>
                <a:sym typeface="HarmonyOS Sans SC Light" panose="00000400000000000000" pitchFamily="2" charset="-122"/>
              </a:rPr>
              <a:t>课设实验是对理论课的实践验证，提升了对嵌入式系统构成、运行的理解。</a:t>
            </a:r>
            <a:endParaRPr lang="en-US" altLang="zh-CN" sz="1400" dirty="0">
              <a:solidFill>
                <a:schemeClr val="tx1"/>
              </a:solidFill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24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11D241E-0D50-B3DE-135F-ED75E8E0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任意多边形: 形状 20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3912808" y="4413641"/>
            <a:ext cx="8279193" cy="2444359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151108" y="153596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Aa厚底黑" panose="00020600040101010101" pitchFamily="18" charset="-122"/>
                <a:ea typeface="Aa厚底黑" panose="00020600040101010101" pitchFamily="18" charset="-122"/>
              </a:rPr>
              <a:t>感谢您的观看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3DEDBD-A612-8113-68C8-F7124DDDB6A9}"/>
              </a:ext>
            </a:extLst>
          </p:cNvPr>
          <p:cNvGrpSpPr/>
          <p:nvPr/>
        </p:nvGrpSpPr>
        <p:grpSpPr>
          <a:xfrm>
            <a:off x="1132082" y="700478"/>
            <a:ext cx="3026665" cy="816312"/>
            <a:chOff x="8752950" y="-578830"/>
            <a:chExt cx="3026665" cy="81631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1F7F05C-4252-2FF6-45F9-A6258F6AD80A}"/>
                </a:ext>
              </a:extLst>
            </p:cNvPr>
            <p:cNvSpPr txBox="1"/>
            <p:nvPr/>
          </p:nvSpPr>
          <p:spPr>
            <a:xfrm>
              <a:off x="8824960" y="-408849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rgbClr val="40CBAE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G15</a:t>
              </a:r>
              <a:r>
                <a:rPr lang="zh-CN" altLang="en-US" sz="3600" b="1" dirty="0">
                  <a:solidFill>
                    <a:srgbClr val="40CBAE"/>
                  </a:solidFill>
                  <a:latin typeface="Aa厚底黑" panose="00020600040101010101" pitchFamily="18" charset="-122"/>
                  <a:ea typeface="Aa厚底黑" panose="00020600040101010101" pitchFamily="18" charset="-122"/>
                </a:rPr>
                <a:t>体联小组</a:t>
              </a:r>
            </a:p>
          </p:txBody>
        </p:sp>
        <p:sp>
          <p:nvSpPr>
            <p:cNvPr id="28" name="iconfont-11253-5327384">
              <a:extLst>
                <a:ext uri="{FF2B5EF4-FFF2-40B4-BE49-F238E27FC236}">
                  <a16:creationId xmlns:a16="http://schemas.microsoft.com/office/drawing/2014/main" id="{67191AF7-DBDC-4D71-4615-1F40AD4140F3}"/>
                </a:ext>
              </a:extLst>
            </p:cNvPr>
            <p:cNvSpPr/>
            <p:nvPr/>
          </p:nvSpPr>
          <p:spPr>
            <a:xfrm rot="19880029">
              <a:off x="8752950" y="-578830"/>
              <a:ext cx="560126" cy="373380"/>
            </a:xfrm>
            <a:custGeom>
              <a:avLst/>
              <a:gdLst>
                <a:gd name="T0" fmla="*/ 9997 w 9997"/>
                <a:gd name="T1" fmla="*/ 1668 h 6664"/>
                <a:gd name="T2" fmla="*/ 9902 w 9997"/>
                <a:gd name="T3" fmla="*/ 1803 h 6664"/>
                <a:gd name="T4" fmla="*/ 5041 w 9997"/>
                <a:gd name="T5" fmla="*/ 3331 h 6664"/>
                <a:gd name="T6" fmla="*/ 4997 w 9997"/>
                <a:gd name="T7" fmla="*/ 3336 h 6664"/>
                <a:gd name="T8" fmla="*/ 4953 w 9997"/>
                <a:gd name="T9" fmla="*/ 3331 h 6664"/>
                <a:gd name="T10" fmla="*/ 2123 w 9997"/>
                <a:gd name="T11" fmla="*/ 2436 h 6664"/>
                <a:gd name="T12" fmla="*/ 1816 w 9997"/>
                <a:gd name="T13" fmla="*/ 2919 h 6664"/>
                <a:gd name="T14" fmla="*/ 1668 w 9997"/>
                <a:gd name="T15" fmla="*/ 3694 h 6664"/>
                <a:gd name="T16" fmla="*/ 1941 w 9997"/>
                <a:gd name="T17" fmla="*/ 4167 h 6664"/>
                <a:gd name="T18" fmla="*/ 1690 w 9997"/>
                <a:gd name="T19" fmla="*/ 4631 h 6664"/>
                <a:gd name="T20" fmla="*/ 1941 w 9997"/>
                <a:gd name="T21" fmla="*/ 6509 h 6664"/>
                <a:gd name="T22" fmla="*/ 1906 w 9997"/>
                <a:gd name="T23" fmla="*/ 6617 h 6664"/>
                <a:gd name="T24" fmla="*/ 1802 w 9997"/>
                <a:gd name="T25" fmla="*/ 6664 h 6664"/>
                <a:gd name="T26" fmla="*/ 970 w 9997"/>
                <a:gd name="T27" fmla="*/ 6664 h 6664"/>
                <a:gd name="T28" fmla="*/ 866 w 9997"/>
                <a:gd name="T29" fmla="*/ 6617 h 6664"/>
                <a:gd name="T30" fmla="*/ 831 w 9997"/>
                <a:gd name="T31" fmla="*/ 6509 h 6664"/>
                <a:gd name="T32" fmla="*/ 1085 w 9997"/>
                <a:gd name="T33" fmla="*/ 4630 h 6664"/>
                <a:gd name="T34" fmla="*/ 833 w 9997"/>
                <a:gd name="T35" fmla="*/ 4167 h 6664"/>
                <a:gd name="T36" fmla="*/ 1116 w 9997"/>
                <a:gd name="T37" fmla="*/ 3685 h 6664"/>
                <a:gd name="T38" fmla="*/ 1542 w 9997"/>
                <a:gd name="T39" fmla="*/ 2253 h 6664"/>
                <a:gd name="T40" fmla="*/ 95 w 9997"/>
                <a:gd name="T41" fmla="*/ 1803 h 6664"/>
                <a:gd name="T42" fmla="*/ 0 w 9997"/>
                <a:gd name="T43" fmla="*/ 1668 h 6664"/>
                <a:gd name="T44" fmla="*/ 95 w 9997"/>
                <a:gd name="T45" fmla="*/ 1533 h 6664"/>
                <a:gd name="T46" fmla="*/ 4956 w 9997"/>
                <a:gd name="T47" fmla="*/ 5 h 6664"/>
                <a:gd name="T48" fmla="*/ 5000 w 9997"/>
                <a:gd name="T49" fmla="*/ 0 h 6664"/>
                <a:gd name="T50" fmla="*/ 5043 w 9997"/>
                <a:gd name="T51" fmla="*/ 5 h 6664"/>
                <a:gd name="T52" fmla="*/ 9902 w 9997"/>
                <a:gd name="T53" fmla="*/ 1533 h 6664"/>
                <a:gd name="T54" fmla="*/ 9997 w 9997"/>
                <a:gd name="T55" fmla="*/ 1668 h 6664"/>
                <a:gd name="T56" fmla="*/ 7697 w 9997"/>
                <a:gd name="T57" fmla="*/ 3074 h 6664"/>
                <a:gd name="T58" fmla="*/ 7776 w 9997"/>
                <a:gd name="T59" fmla="*/ 4446 h 6664"/>
                <a:gd name="T60" fmla="*/ 7420 w 9997"/>
                <a:gd name="T61" fmla="*/ 5002 h 6664"/>
                <a:gd name="T62" fmla="*/ 6399 w 9997"/>
                <a:gd name="T63" fmla="*/ 5408 h 6664"/>
                <a:gd name="T64" fmla="*/ 4998 w 9997"/>
                <a:gd name="T65" fmla="*/ 5558 h 6664"/>
                <a:gd name="T66" fmla="*/ 3597 w 9997"/>
                <a:gd name="T67" fmla="*/ 5408 h 6664"/>
                <a:gd name="T68" fmla="*/ 2577 w 9997"/>
                <a:gd name="T69" fmla="*/ 5002 h 6664"/>
                <a:gd name="T70" fmla="*/ 2221 w 9997"/>
                <a:gd name="T71" fmla="*/ 4446 h 6664"/>
                <a:gd name="T72" fmla="*/ 2299 w 9997"/>
                <a:gd name="T73" fmla="*/ 3074 h 6664"/>
                <a:gd name="T74" fmla="*/ 4791 w 9997"/>
                <a:gd name="T75" fmla="*/ 3861 h 6664"/>
                <a:gd name="T76" fmla="*/ 4999 w 9997"/>
                <a:gd name="T77" fmla="*/ 3891 h 6664"/>
                <a:gd name="T78" fmla="*/ 5208 w 9997"/>
                <a:gd name="T79" fmla="*/ 3861 h 6664"/>
                <a:gd name="T80" fmla="*/ 7697 w 9997"/>
                <a:gd name="T81" fmla="*/ 3074 h 6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97" h="6664">
                  <a:moveTo>
                    <a:pt x="9997" y="1668"/>
                  </a:moveTo>
                  <a:cubicBezTo>
                    <a:pt x="9997" y="1734"/>
                    <a:pt x="9966" y="1779"/>
                    <a:pt x="9902" y="1803"/>
                  </a:cubicBezTo>
                  <a:lnTo>
                    <a:pt x="5041" y="3331"/>
                  </a:lnTo>
                  <a:cubicBezTo>
                    <a:pt x="5030" y="3334"/>
                    <a:pt x="5015" y="3336"/>
                    <a:pt x="4997" y="3336"/>
                  </a:cubicBezTo>
                  <a:cubicBezTo>
                    <a:pt x="4980" y="3336"/>
                    <a:pt x="4966" y="3334"/>
                    <a:pt x="4953" y="3331"/>
                  </a:cubicBezTo>
                  <a:lnTo>
                    <a:pt x="2123" y="2436"/>
                  </a:lnTo>
                  <a:cubicBezTo>
                    <a:pt x="2000" y="2534"/>
                    <a:pt x="1896" y="2696"/>
                    <a:pt x="1816" y="2919"/>
                  </a:cubicBezTo>
                  <a:cubicBezTo>
                    <a:pt x="1735" y="3143"/>
                    <a:pt x="1686" y="3402"/>
                    <a:pt x="1668" y="3694"/>
                  </a:cubicBezTo>
                  <a:cubicBezTo>
                    <a:pt x="1851" y="3798"/>
                    <a:pt x="1941" y="3957"/>
                    <a:pt x="1941" y="4167"/>
                  </a:cubicBezTo>
                  <a:cubicBezTo>
                    <a:pt x="1941" y="4367"/>
                    <a:pt x="1857" y="4522"/>
                    <a:pt x="1690" y="4631"/>
                  </a:cubicBezTo>
                  <a:lnTo>
                    <a:pt x="1941" y="6509"/>
                  </a:lnTo>
                  <a:cubicBezTo>
                    <a:pt x="1947" y="6549"/>
                    <a:pt x="1935" y="6586"/>
                    <a:pt x="1906" y="6617"/>
                  </a:cubicBezTo>
                  <a:cubicBezTo>
                    <a:pt x="1879" y="6648"/>
                    <a:pt x="1845" y="6664"/>
                    <a:pt x="1802" y="6664"/>
                  </a:cubicBezTo>
                  <a:lnTo>
                    <a:pt x="970" y="6664"/>
                  </a:lnTo>
                  <a:cubicBezTo>
                    <a:pt x="926" y="6664"/>
                    <a:pt x="891" y="6648"/>
                    <a:pt x="866" y="6617"/>
                  </a:cubicBezTo>
                  <a:cubicBezTo>
                    <a:pt x="837" y="6586"/>
                    <a:pt x="826" y="6549"/>
                    <a:pt x="831" y="6509"/>
                  </a:cubicBezTo>
                  <a:lnTo>
                    <a:pt x="1085" y="4630"/>
                  </a:lnTo>
                  <a:cubicBezTo>
                    <a:pt x="916" y="4521"/>
                    <a:pt x="833" y="4364"/>
                    <a:pt x="833" y="4167"/>
                  </a:cubicBezTo>
                  <a:cubicBezTo>
                    <a:pt x="833" y="3955"/>
                    <a:pt x="927" y="3794"/>
                    <a:pt x="1116" y="3685"/>
                  </a:cubicBezTo>
                  <a:cubicBezTo>
                    <a:pt x="1147" y="3085"/>
                    <a:pt x="1290" y="2609"/>
                    <a:pt x="1542" y="2253"/>
                  </a:cubicBezTo>
                  <a:lnTo>
                    <a:pt x="95" y="1803"/>
                  </a:lnTo>
                  <a:cubicBezTo>
                    <a:pt x="31" y="1779"/>
                    <a:pt x="0" y="1735"/>
                    <a:pt x="0" y="1668"/>
                  </a:cubicBezTo>
                  <a:cubicBezTo>
                    <a:pt x="0" y="1602"/>
                    <a:pt x="31" y="1557"/>
                    <a:pt x="95" y="1533"/>
                  </a:cubicBezTo>
                  <a:lnTo>
                    <a:pt x="4956" y="5"/>
                  </a:lnTo>
                  <a:cubicBezTo>
                    <a:pt x="4967" y="2"/>
                    <a:pt x="4982" y="0"/>
                    <a:pt x="5000" y="0"/>
                  </a:cubicBezTo>
                  <a:cubicBezTo>
                    <a:pt x="5017" y="0"/>
                    <a:pt x="5031" y="2"/>
                    <a:pt x="5043" y="5"/>
                  </a:cubicBezTo>
                  <a:lnTo>
                    <a:pt x="9902" y="1533"/>
                  </a:lnTo>
                  <a:cubicBezTo>
                    <a:pt x="9966" y="1557"/>
                    <a:pt x="9997" y="1602"/>
                    <a:pt x="9997" y="1668"/>
                  </a:cubicBezTo>
                  <a:close/>
                  <a:moveTo>
                    <a:pt x="7697" y="3074"/>
                  </a:moveTo>
                  <a:lnTo>
                    <a:pt x="7776" y="4446"/>
                  </a:lnTo>
                  <a:cubicBezTo>
                    <a:pt x="7787" y="4646"/>
                    <a:pt x="7670" y="4830"/>
                    <a:pt x="7420" y="5002"/>
                  </a:cubicBezTo>
                  <a:cubicBezTo>
                    <a:pt x="7170" y="5172"/>
                    <a:pt x="6831" y="5307"/>
                    <a:pt x="6399" y="5408"/>
                  </a:cubicBezTo>
                  <a:cubicBezTo>
                    <a:pt x="5968" y="5508"/>
                    <a:pt x="5502" y="5558"/>
                    <a:pt x="4998" y="5558"/>
                  </a:cubicBezTo>
                  <a:cubicBezTo>
                    <a:pt x="4494" y="5558"/>
                    <a:pt x="4027" y="5508"/>
                    <a:pt x="3597" y="5408"/>
                  </a:cubicBezTo>
                  <a:cubicBezTo>
                    <a:pt x="3166" y="5308"/>
                    <a:pt x="2827" y="5174"/>
                    <a:pt x="2577" y="5002"/>
                  </a:cubicBezTo>
                  <a:cubicBezTo>
                    <a:pt x="2327" y="4832"/>
                    <a:pt x="2209" y="4646"/>
                    <a:pt x="2221" y="4446"/>
                  </a:cubicBezTo>
                  <a:lnTo>
                    <a:pt x="2299" y="3074"/>
                  </a:lnTo>
                  <a:lnTo>
                    <a:pt x="4791" y="3861"/>
                  </a:lnTo>
                  <a:cubicBezTo>
                    <a:pt x="4854" y="3882"/>
                    <a:pt x="4924" y="3891"/>
                    <a:pt x="4999" y="3891"/>
                  </a:cubicBezTo>
                  <a:cubicBezTo>
                    <a:pt x="5075" y="3891"/>
                    <a:pt x="5144" y="3882"/>
                    <a:pt x="5208" y="3861"/>
                  </a:cubicBezTo>
                  <a:lnTo>
                    <a:pt x="7697" y="307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6CB730B-BF91-1A58-ADCE-1CA4FF178D9B}"/>
              </a:ext>
            </a:extLst>
          </p:cNvPr>
          <p:cNvSpPr/>
          <p:nvPr/>
        </p:nvSpPr>
        <p:spPr>
          <a:xfrm>
            <a:off x="1285875" y="2815141"/>
            <a:ext cx="4785501" cy="369789"/>
          </a:xfrm>
          <a:prstGeom prst="roundRect">
            <a:avLst>
              <a:gd name="adj" fmla="val 50000"/>
            </a:avLst>
          </a:prstGeom>
          <a:solidFill>
            <a:srgbClr val="4249C1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085390" y="2551444"/>
            <a:ext cx="3584284" cy="3140534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D9F5903-BB54-1BAE-9CC7-9FA089F62305}"/>
              </a:ext>
            </a:extLst>
          </p:cNvPr>
          <p:cNvSpPr/>
          <p:nvPr/>
        </p:nvSpPr>
        <p:spPr>
          <a:xfrm>
            <a:off x="6530244" y="5658654"/>
            <a:ext cx="5661756" cy="119934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7DDC2A9-450D-27AC-42FA-737C0771486E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E8976B18-3249-B95E-3F1F-BC247EDC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53049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274934" y="1199487"/>
            <a:ext cx="5559042" cy="264687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zh-CN" sz="166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01</a:t>
            </a:r>
            <a:endParaRPr lang="zh-CN" altLang="en-US" sz="166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5652128" y="4927161"/>
            <a:ext cx="6539873" cy="1930840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462557" y="2779829"/>
            <a:ext cx="3401320" cy="2980222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EADE29-6274-8530-7D98-ECE572D0013B}"/>
              </a:ext>
            </a:extLst>
          </p:cNvPr>
          <p:cNvSpPr txBox="1"/>
          <p:nvPr/>
        </p:nvSpPr>
        <p:spPr>
          <a:xfrm>
            <a:off x="732621" y="2281616"/>
            <a:ext cx="15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C17DB2-7039-CA3C-B79C-DD896C3D3A4B}"/>
              </a:ext>
            </a:extLst>
          </p:cNvPr>
          <p:cNvGrpSpPr/>
          <p:nvPr/>
        </p:nvGrpSpPr>
        <p:grpSpPr>
          <a:xfrm>
            <a:off x="4136000" y="2382733"/>
            <a:ext cx="3858410" cy="590852"/>
            <a:chOff x="1285876" y="2704610"/>
            <a:chExt cx="3858410" cy="59085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6CB730B-BF91-1A58-ADCE-1CA4FF178D9B}"/>
                </a:ext>
              </a:extLst>
            </p:cNvPr>
            <p:cNvSpPr/>
            <p:nvPr/>
          </p:nvSpPr>
          <p:spPr>
            <a:xfrm>
              <a:off x="1285876" y="2704610"/>
              <a:ext cx="3858410" cy="590852"/>
            </a:xfrm>
            <a:prstGeom prst="roundRect">
              <a:avLst>
                <a:gd name="adj" fmla="val 50000"/>
              </a:avLst>
            </a:prstGeom>
            <a:solidFill>
              <a:srgbClr val="40CBAE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975101-3D5D-7959-46D3-D2E156E134C4}"/>
                </a:ext>
              </a:extLst>
            </p:cNvPr>
            <p:cNvSpPr txBox="1"/>
            <p:nvPr/>
          </p:nvSpPr>
          <p:spPr>
            <a:xfrm>
              <a:off x="2068460" y="280176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小组成员介绍</a:t>
              </a: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3094CD3-0BA2-4825-FABB-2FABCC375773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EFEC603-F505-CD1D-AFAF-9E08594763D7}"/>
              </a:ext>
            </a:extLst>
          </p:cNvPr>
          <p:cNvSpPr/>
          <p:nvPr/>
        </p:nvSpPr>
        <p:spPr>
          <a:xfrm>
            <a:off x="7286170" y="5818784"/>
            <a:ext cx="4905829" cy="103921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9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720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01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小组成员介绍</a:t>
            </a:r>
          </a:p>
        </p:txBody>
      </p:sp>
      <p:sp>
        <p:nvSpPr>
          <p:cNvPr id="4" name="任意多边形 4">
            <a:extLst>
              <a:ext uri="{FF2B5EF4-FFF2-40B4-BE49-F238E27FC236}">
                <a16:creationId xmlns:a16="http://schemas.microsoft.com/office/drawing/2014/main" id="{56303615-C86B-4AEC-10BC-35539365FFF6}"/>
              </a:ext>
            </a:extLst>
          </p:cNvPr>
          <p:cNvSpPr/>
          <p:nvPr/>
        </p:nvSpPr>
        <p:spPr>
          <a:xfrm>
            <a:off x="3880390" y="2832044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249C1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5" name="任意多边形 15">
            <a:extLst>
              <a:ext uri="{FF2B5EF4-FFF2-40B4-BE49-F238E27FC236}">
                <a16:creationId xmlns:a16="http://schemas.microsoft.com/office/drawing/2014/main" id="{71AF57D9-6A01-EA8C-73A9-9ACE3EF980B0}"/>
              </a:ext>
            </a:extLst>
          </p:cNvPr>
          <p:cNvSpPr/>
          <p:nvPr/>
        </p:nvSpPr>
        <p:spPr>
          <a:xfrm>
            <a:off x="4647833" y="1501266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0CBAE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>
              <a:cs typeface="+mn-ea"/>
              <a:sym typeface="+mn-lt"/>
            </a:endParaRPr>
          </a:p>
        </p:txBody>
      </p:sp>
      <p:sp>
        <p:nvSpPr>
          <p:cNvPr id="6" name="任意多边形 16">
            <a:extLst>
              <a:ext uri="{FF2B5EF4-FFF2-40B4-BE49-F238E27FC236}">
                <a16:creationId xmlns:a16="http://schemas.microsoft.com/office/drawing/2014/main" id="{FF82BDD0-9751-8D1A-8E71-A2CABA0E1B4D}"/>
              </a:ext>
            </a:extLst>
          </p:cNvPr>
          <p:cNvSpPr/>
          <p:nvPr/>
        </p:nvSpPr>
        <p:spPr>
          <a:xfrm>
            <a:off x="4647833" y="4162823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0CBAE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7" name="任意多边形 17">
            <a:extLst>
              <a:ext uri="{FF2B5EF4-FFF2-40B4-BE49-F238E27FC236}">
                <a16:creationId xmlns:a16="http://schemas.microsoft.com/office/drawing/2014/main" id="{7BFD400E-3E0A-DB94-A2C0-3B7249FC7DC3}"/>
              </a:ext>
            </a:extLst>
          </p:cNvPr>
          <p:cNvSpPr/>
          <p:nvPr/>
        </p:nvSpPr>
        <p:spPr>
          <a:xfrm>
            <a:off x="6141272" y="1501266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249C1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8" name="任意多边形 18">
            <a:extLst>
              <a:ext uri="{FF2B5EF4-FFF2-40B4-BE49-F238E27FC236}">
                <a16:creationId xmlns:a16="http://schemas.microsoft.com/office/drawing/2014/main" id="{700BABDF-8254-12B3-2BBF-19ABF99E2077}"/>
              </a:ext>
            </a:extLst>
          </p:cNvPr>
          <p:cNvSpPr/>
          <p:nvPr/>
        </p:nvSpPr>
        <p:spPr>
          <a:xfrm>
            <a:off x="6141272" y="4162823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249C1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CCB74741-B576-8C0E-11A0-88C7BC8C0190}"/>
              </a:ext>
            </a:extLst>
          </p:cNvPr>
          <p:cNvSpPr/>
          <p:nvPr/>
        </p:nvSpPr>
        <p:spPr>
          <a:xfrm>
            <a:off x="6928783" y="2832044"/>
            <a:ext cx="1411855" cy="1603682"/>
          </a:xfrm>
          <a:custGeom>
            <a:avLst/>
            <a:gdLst>
              <a:gd name="connsiteX0" fmla="*/ 0 w 1032977"/>
              <a:gd name="connsiteY0" fmla="*/ 449345 h 898690"/>
              <a:gd name="connsiteX1" fmla="*/ 224673 w 1032977"/>
              <a:gd name="connsiteY1" fmla="*/ 0 h 898690"/>
              <a:gd name="connsiteX2" fmla="*/ 808305 w 1032977"/>
              <a:gd name="connsiteY2" fmla="*/ 0 h 898690"/>
              <a:gd name="connsiteX3" fmla="*/ 1032977 w 1032977"/>
              <a:gd name="connsiteY3" fmla="*/ 449345 h 898690"/>
              <a:gd name="connsiteX4" fmla="*/ 808305 w 1032977"/>
              <a:gd name="connsiteY4" fmla="*/ 898690 h 898690"/>
              <a:gd name="connsiteX5" fmla="*/ 224673 w 1032977"/>
              <a:gd name="connsiteY5" fmla="*/ 898690 h 898690"/>
              <a:gd name="connsiteX6" fmla="*/ 0 w 1032977"/>
              <a:gd name="connsiteY6" fmla="*/ 449345 h 89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977" h="898690">
                <a:moveTo>
                  <a:pt x="516488" y="0"/>
                </a:moveTo>
                <a:lnTo>
                  <a:pt x="1032976" y="195466"/>
                </a:lnTo>
                <a:lnTo>
                  <a:pt x="1032976" y="703225"/>
                </a:lnTo>
                <a:lnTo>
                  <a:pt x="516489" y="898690"/>
                </a:lnTo>
                <a:lnTo>
                  <a:pt x="1" y="703225"/>
                </a:lnTo>
                <a:lnTo>
                  <a:pt x="1" y="195466"/>
                </a:lnTo>
                <a:lnTo>
                  <a:pt x="516488" y="0"/>
                </a:lnTo>
                <a:close/>
              </a:path>
            </a:pathLst>
          </a:custGeom>
          <a:solidFill>
            <a:srgbClr val="40CBAE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1966" tIns="282893" rIns="261967" bIns="282892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ACCB312-7DFD-152C-EF48-C26A6107FA24}"/>
              </a:ext>
            </a:extLst>
          </p:cNvPr>
          <p:cNvGrpSpPr/>
          <p:nvPr/>
        </p:nvGrpSpPr>
        <p:grpSpPr>
          <a:xfrm>
            <a:off x="1549400" y="1843968"/>
            <a:ext cx="3019406" cy="863725"/>
            <a:chOff x="-686691" y="1807430"/>
            <a:chExt cx="3019406" cy="86372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C982D1-A7E3-0AF5-0E27-122C546A7739}"/>
                </a:ext>
              </a:extLst>
            </p:cNvPr>
            <p:cNvSpPr txBox="1"/>
            <p:nvPr/>
          </p:nvSpPr>
          <p:spPr>
            <a:xfrm>
              <a:off x="-686691" y="2057461"/>
              <a:ext cx="3019406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主要负责小组工作任务的协调分配，负责上传下达的工作，是代码的主要写手。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F61168D-5080-C782-394F-C3512B02F109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组长：刘耀月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C066653-D43D-8352-1D0C-FAAA23E0537E}"/>
              </a:ext>
            </a:extLst>
          </p:cNvPr>
          <p:cNvGrpSpPr/>
          <p:nvPr/>
        </p:nvGrpSpPr>
        <p:grpSpPr>
          <a:xfrm>
            <a:off x="7634710" y="1843968"/>
            <a:ext cx="3846411" cy="863725"/>
            <a:chOff x="-9088" y="1807430"/>
            <a:chExt cx="3846411" cy="86372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F214D10-9754-A1E3-D2A4-E385EBD53BB8}"/>
                </a:ext>
              </a:extLst>
            </p:cNvPr>
            <p:cNvSpPr txBox="1"/>
            <p:nvPr/>
          </p:nvSpPr>
          <p:spPr>
            <a:xfrm>
              <a:off x="-9087" y="2057461"/>
              <a:ext cx="3846410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负责分解课设实验的任务，确保小组实验工作高效进行，充分发挥每个小组成员的能力与潜能。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DD7C56-3F69-78FF-3B16-EBB8A3BA42E4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优裁员：王镜朝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3A2C7BD-3409-0FA9-CA79-B292EEBCB440}"/>
              </a:ext>
            </a:extLst>
          </p:cNvPr>
          <p:cNvGrpSpPr/>
          <p:nvPr/>
        </p:nvGrpSpPr>
        <p:grpSpPr>
          <a:xfrm>
            <a:off x="1549400" y="4534917"/>
            <a:ext cx="3019406" cy="863725"/>
            <a:chOff x="-686691" y="1807430"/>
            <a:chExt cx="3019406" cy="86372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D92DCB-3565-229E-7616-64EF33CC0B96}"/>
                </a:ext>
              </a:extLst>
            </p:cNvPr>
            <p:cNvSpPr txBox="1"/>
            <p:nvPr/>
          </p:nvSpPr>
          <p:spPr>
            <a:xfrm>
              <a:off x="-686691" y="2057461"/>
              <a:ext cx="3019406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负责与需求员共同协调小组成员合作解决问题，满足课设实验的需求。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225A82-E20F-5F6D-3A6B-62148CFD7D02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需求员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+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：申杰予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F1A6BD1-8617-D71F-1BE1-3591704835B6}"/>
              </a:ext>
            </a:extLst>
          </p:cNvPr>
          <p:cNvGrpSpPr/>
          <p:nvPr/>
        </p:nvGrpSpPr>
        <p:grpSpPr>
          <a:xfrm>
            <a:off x="7634710" y="4534917"/>
            <a:ext cx="3007890" cy="1140724"/>
            <a:chOff x="-9088" y="1807430"/>
            <a:chExt cx="3007890" cy="1140724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043FC93-50C4-AACC-30D6-8A54CC54F481}"/>
                </a:ext>
              </a:extLst>
            </p:cNvPr>
            <p:cNvSpPr txBox="1"/>
            <p:nvPr/>
          </p:nvSpPr>
          <p:spPr>
            <a:xfrm>
              <a:off x="-9087" y="2057461"/>
              <a:ext cx="3007889" cy="890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负责总结和记录小组每周实验的工作成果和不足，方便小组总结经验教训，共同进步。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5F04FD5-AABA-69D9-2BD5-27F24B67BDAB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周志员：宋雪菲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12BF792-5F80-2E79-9B53-9FD062D494CD}"/>
              </a:ext>
            </a:extLst>
          </p:cNvPr>
          <p:cNvGrpSpPr/>
          <p:nvPr/>
        </p:nvGrpSpPr>
        <p:grpSpPr>
          <a:xfrm>
            <a:off x="728390" y="3243823"/>
            <a:ext cx="3019406" cy="863725"/>
            <a:chOff x="-686691" y="1807430"/>
            <a:chExt cx="3019406" cy="86372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F280307-9FBF-93D0-8348-031AA1BB675E}"/>
                </a:ext>
              </a:extLst>
            </p:cNvPr>
            <p:cNvSpPr txBox="1"/>
            <p:nvPr/>
          </p:nvSpPr>
          <p:spPr>
            <a:xfrm>
              <a:off x="-686691" y="2057461"/>
              <a:ext cx="3019406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负责发掘课设实验过程中的需求，并协助其他组员解决问题。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0D34588-7475-5326-9D67-BEFA8D55A354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需求员：牛雪力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7BD8CD-7635-0F80-1FE8-9B65E654BBB8}"/>
              </a:ext>
            </a:extLst>
          </p:cNvPr>
          <p:cNvGrpSpPr/>
          <p:nvPr/>
        </p:nvGrpSpPr>
        <p:grpSpPr>
          <a:xfrm>
            <a:off x="8473231" y="3243823"/>
            <a:ext cx="3386260" cy="1140724"/>
            <a:chOff x="-9088" y="1807430"/>
            <a:chExt cx="3007890" cy="114072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61B38E3-4BD8-8055-B5BE-F635588131D6}"/>
                </a:ext>
              </a:extLst>
            </p:cNvPr>
            <p:cNvSpPr txBox="1"/>
            <p:nvPr/>
          </p:nvSpPr>
          <p:spPr>
            <a:xfrm>
              <a:off x="-9087" y="2057461"/>
              <a:ext cx="3007889" cy="890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负责对本组在课设实验过程中的实验成果。照片，视频等进行记录，制作展示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PPT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sym typeface="HarmonyOS Sans SC Light" panose="00000400000000000000" pitchFamily="2" charset="-122"/>
                </a:rPr>
                <a:t>，与行业前景进行关联，使小组成果可视化呈现。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9653AA1-4F23-A2EB-30F6-8CEB242B6D28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展示员：吴东樵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E227241-D0DB-4F77-9F3E-20B17C1C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998616" y="1916164"/>
            <a:ext cx="710288" cy="7102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6D03DA-181A-450D-A846-D605DB59C8C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481903" y="1944452"/>
            <a:ext cx="730591" cy="71730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70BCBC2-B4C7-4EE2-B9EB-F8F3417105A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304436" y="3217079"/>
            <a:ext cx="660548" cy="743118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BB85DA3F-55AC-412E-8B0F-AC48BC180F0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266450" y="3295132"/>
            <a:ext cx="604710" cy="65308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54070D12-DAC1-44E9-9597-C13FEA78A28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044586" y="4557460"/>
            <a:ext cx="618348" cy="814408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8AAF01FF-9FA8-49A4-80BE-B594FC9CCDC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6488544" y="4606010"/>
            <a:ext cx="717308" cy="7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6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E8976B18-3249-B95E-3F1F-BC247EDC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130131" y="646964"/>
            <a:ext cx="28264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02</a:t>
            </a:r>
            <a:endParaRPr lang="zh-CN" altLang="en-US" sz="166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5652128" y="4927161"/>
            <a:ext cx="6539873" cy="1930840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462557" y="2779829"/>
            <a:ext cx="3401320" cy="2980222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EADE29-6274-8530-7D98-ECE572D0013B}"/>
              </a:ext>
            </a:extLst>
          </p:cNvPr>
          <p:cNvSpPr txBox="1"/>
          <p:nvPr/>
        </p:nvSpPr>
        <p:spPr>
          <a:xfrm>
            <a:off x="732621" y="2281616"/>
            <a:ext cx="15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C17DB2-7039-CA3C-B79C-DD896C3D3A4B}"/>
              </a:ext>
            </a:extLst>
          </p:cNvPr>
          <p:cNvGrpSpPr/>
          <p:nvPr/>
        </p:nvGrpSpPr>
        <p:grpSpPr>
          <a:xfrm>
            <a:off x="4136000" y="2382733"/>
            <a:ext cx="3858410" cy="590852"/>
            <a:chOff x="1285876" y="2704610"/>
            <a:chExt cx="3858410" cy="59085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6CB730B-BF91-1A58-ADCE-1CA4FF178D9B}"/>
                </a:ext>
              </a:extLst>
            </p:cNvPr>
            <p:cNvSpPr/>
            <p:nvPr/>
          </p:nvSpPr>
          <p:spPr>
            <a:xfrm>
              <a:off x="1285876" y="2704610"/>
              <a:ext cx="3858410" cy="590852"/>
            </a:xfrm>
            <a:prstGeom prst="roundRect">
              <a:avLst>
                <a:gd name="adj" fmla="val 50000"/>
              </a:avLst>
            </a:prstGeom>
            <a:solidFill>
              <a:srgbClr val="4249C1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975101-3D5D-7959-46D3-D2E156E134C4}"/>
                </a:ext>
              </a:extLst>
            </p:cNvPr>
            <p:cNvSpPr txBox="1"/>
            <p:nvPr/>
          </p:nvSpPr>
          <p:spPr>
            <a:xfrm>
              <a:off x="2068460" y="280176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主题课设规划表介绍</a:t>
              </a: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3094CD3-0BA2-4825-FABB-2FABCC375773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EFEC603-F505-CD1D-AFAF-9E08594763D7}"/>
              </a:ext>
            </a:extLst>
          </p:cNvPr>
          <p:cNvSpPr/>
          <p:nvPr/>
        </p:nvSpPr>
        <p:spPr>
          <a:xfrm>
            <a:off x="7286170" y="5818784"/>
            <a:ext cx="4905829" cy="103921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6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02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主题课设规划表介绍</a:t>
            </a:r>
          </a:p>
        </p:txBody>
      </p:sp>
      <p:sp>
        <p:nvSpPr>
          <p:cNvPr id="24" name="椭圆 1">
            <a:extLst>
              <a:ext uri="{FF2B5EF4-FFF2-40B4-BE49-F238E27FC236}">
                <a16:creationId xmlns:a16="http://schemas.microsoft.com/office/drawing/2014/main" id="{6598385B-D1A4-E7D9-68FC-0E3E8B253D71}"/>
              </a:ext>
            </a:extLst>
          </p:cNvPr>
          <p:cNvSpPr/>
          <p:nvPr/>
        </p:nvSpPr>
        <p:spPr>
          <a:xfrm>
            <a:off x="1065584" y="2081872"/>
            <a:ext cx="2479687" cy="2650935"/>
          </a:xfrm>
          <a:custGeom>
            <a:avLst/>
            <a:gdLst/>
            <a:ahLst/>
            <a:cxnLst/>
            <a:rect l="l" t="t" r="r" b="b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DCCEE29-54F1-FF6A-F9B7-E439BDA7203C}"/>
              </a:ext>
            </a:extLst>
          </p:cNvPr>
          <p:cNvSpPr/>
          <p:nvPr/>
        </p:nvSpPr>
        <p:spPr>
          <a:xfrm>
            <a:off x="8508593" y="2103532"/>
            <a:ext cx="2650935" cy="2650935"/>
          </a:xfrm>
          <a:prstGeom prst="ellipse">
            <a:avLst/>
          </a:prstGeom>
          <a:solidFill>
            <a:srgbClr val="40C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1">
            <a:extLst>
              <a:ext uri="{FF2B5EF4-FFF2-40B4-BE49-F238E27FC236}">
                <a16:creationId xmlns:a16="http://schemas.microsoft.com/office/drawing/2014/main" id="{B2195C38-BEFF-8986-D283-3B4CB81BA781}"/>
              </a:ext>
            </a:extLst>
          </p:cNvPr>
          <p:cNvSpPr/>
          <p:nvPr/>
        </p:nvSpPr>
        <p:spPr>
          <a:xfrm>
            <a:off x="3545271" y="2103532"/>
            <a:ext cx="2479687" cy="2650935"/>
          </a:xfrm>
          <a:custGeom>
            <a:avLst/>
            <a:gdLst/>
            <a:ahLst/>
            <a:cxnLst/>
            <a:rect l="l" t="t" r="r" b="b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40C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1">
            <a:extLst>
              <a:ext uri="{FF2B5EF4-FFF2-40B4-BE49-F238E27FC236}">
                <a16:creationId xmlns:a16="http://schemas.microsoft.com/office/drawing/2014/main" id="{FAE49781-336E-686A-8D14-AF845A3F7BE5}"/>
              </a:ext>
            </a:extLst>
          </p:cNvPr>
          <p:cNvSpPr/>
          <p:nvPr/>
        </p:nvSpPr>
        <p:spPr>
          <a:xfrm>
            <a:off x="6024958" y="2103532"/>
            <a:ext cx="2479687" cy="2650935"/>
          </a:xfrm>
          <a:custGeom>
            <a:avLst/>
            <a:gdLst/>
            <a:ahLst/>
            <a:cxnLst/>
            <a:rect l="l" t="t" r="r" b="b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DD83871D-8833-85C2-4A22-0FA08FA265F0}"/>
              </a:ext>
            </a:extLst>
          </p:cNvPr>
          <p:cNvSpPr txBox="1"/>
          <p:nvPr/>
        </p:nvSpPr>
        <p:spPr>
          <a:xfrm>
            <a:off x="1527311" y="2315306"/>
            <a:ext cx="1774882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总体设想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94A6874C-6F17-DF38-0758-0B1EDEB06E11}"/>
              </a:ext>
            </a:extLst>
          </p:cNvPr>
          <p:cNvSpPr txBox="1"/>
          <p:nvPr/>
        </p:nvSpPr>
        <p:spPr>
          <a:xfrm>
            <a:off x="4028498" y="2315306"/>
            <a:ext cx="1666347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课设环境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59934871-8F30-BFBB-8525-B8263C595A2F}"/>
              </a:ext>
            </a:extLst>
          </p:cNvPr>
          <p:cNvSpPr txBox="1"/>
          <p:nvPr/>
        </p:nvSpPr>
        <p:spPr>
          <a:xfrm>
            <a:off x="6642794" y="2315306"/>
            <a:ext cx="1399265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IO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81A4055C-26D5-0940-473E-1AC4D761B0E0}"/>
              </a:ext>
            </a:extLst>
          </p:cNvPr>
          <p:cNvSpPr txBox="1"/>
          <p:nvPr/>
        </p:nvSpPr>
        <p:spPr>
          <a:xfrm>
            <a:off x="9040532" y="2315306"/>
            <a:ext cx="1774882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任务描述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0A94FE-7A14-0240-9D54-0C7CD2867F5E}"/>
              </a:ext>
            </a:extLst>
          </p:cNvPr>
          <p:cNvCxnSpPr/>
          <p:nvPr/>
        </p:nvCxnSpPr>
        <p:spPr>
          <a:xfrm>
            <a:off x="1371460" y="2924764"/>
            <a:ext cx="181946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CCBA054-CEC3-708D-9A25-79AB1FD0C9C4}"/>
              </a:ext>
            </a:extLst>
          </p:cNvPr>
          <p:cNvCxnSpPr/>
          <p:nvPr/>
        </p:nvCxnSpPr>
        <p:spPr>
          <a:xfrm>
            <a:off x="3875381" y="2924764"/>
            <a:ext cx="181946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FA869FA-FBAA-D0B2-74B2-5683293ADF68}"/>
              </a:ext>
            </a:extLst>
          </p:cNvPr>
          <p:cNvCxnSpPr/>
          <p:nvPr/>
        </p:nvCxnSpPr>
        <p:spPr>
          <a:xfrm>
            <a:off x="6355066" y="2924764"/>
            <a:ext cx="181946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A08A348-3359-9D9F-47A5-B505A133DC19}"/>
              </a:ext>
            </a:extLst>
          </p:cNvPr>
          <p:cNvCxnSpPr/>
          <p:nvPr/>
        </p:nvCxnSpPr>
        <p:spPr>
          <a:xfrm>
            <a:off x="8847258" y="2924764"/>
            <a:ext cx="203128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D2247628-646B-5CE8-8D37-D1F3A9AA9515}"/>
              </a:ext>
            </a:extLst>
          </p:cNvPr>
          <p:cNvSpPr txBox="1"/>
          <p:nvPr/>
        </p:nvSpPr>
        <p:spPr>
          <a:xfrm>
            <a:off x="3847081" y="3154994"/>
            <a:ext cx="1819467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软环境：</a:t>
            </a:r>
            <a:r>
              <a:rPr lang="en-US" altLang="zh-CN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java</a:t>
            </a:r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语言，</a:t>
            </a:r>
            <a:r>
              <a:rPr lang="en-US" altLang="zh-CN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Eclipse</a:t>
            </a:r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环境，</a:t>
            </a:r>
            <a:r>
              <a:rPr lang="en-US" altLang="zh-CN" sz="1200" dirty="0" err="1">
                <a:solidFill>
                  <a:schemeClr val="bg1"/>
                </a:solidFill>
                <a:sym typeface="HarmonyOS Sans SC Light" panose="00000400000000000000" pitchFamily="2" charset="-122"/>
              </a:rPr>
              <a:t>gitlab</a:t>
            </a:r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。</a:t>
            </a:r>
            <a:endParaRPr lang="en-US" altLang="zh-CN" sz="1200" dirty="0">
              <a:solidFill>
                <a:schemeClr val="bg1"/>
              </a:solidFill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硬环境：课设实验箱，</a:t>
            </a:r>
            <a:r>
              <a:rPr lang="en-US" altLang="zh-CN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S5P6818</a:t>
            </a:r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为处理器。</a:t>
            </a:r>
            <a:endParaRPr lang="en-US" altLang="zh-CN" sz="1200" dirty="0">
              <a:solidFill>
                <a:schemeClr val="bg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D04EC88-3478-34D6-A444-4026E8D06681}"/>
              </a:ext>
            </a:extLst>
          </p:cNvPr>
          <p:cNvSpPr txBox="1"/>
          <p:nvPr/>
        </p:nvSpPr>
        <p:spPr>
          <a:xfrm>
            <a:off x="6355065" y="3154994"/>
            <a:ext cx="1819467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数字键盘、拨码开关、触摸屏、安卓大屏、蜂鸣器、扩音器、消息弹框，用于实现各种功能。</a:t>
            </a:r>
            <a:endParaRPr lang="en-US" altLang="zh-CN" sz="1200" dirty="0">
              <a:solidFill>
                <a:schemeClr val="bg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BBB4BF5-B16D-1892-8A8A-B5470D16D45A}"/>
              </a:ext>
            </a:extLst>
          </p:cNvPr>
          <p:cNvSpPr txBox="1"/>
          <p:nvPr/>
        </p:nvSpPr>
        <p:spPr>
          <a:xfrm>
            <a:off x="8960325" y="3154994"/>
            <a:ext cx="1819467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完成基本温控，系统高指引性，完成乘除加设计目标，图形化界面尽量显示更多信息，完成</a:t>
            </a:r>
            <a:r>
              <a:rPr lang="en-US" altLang="zh-CN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PSI</a:t>
            </a:r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消创部分。</a:t>
            </a:r>
            <a:endParaRPr lang="en-US" altLang="zh-CN" sz="1200" dirty="0">
              <a:solidFill>
                <a:schemeClr val="bg1"/>
              </a:solidFill>
              <a:sym typeface="HarmonyOS Sans SC Light" panose="000004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5DD23F8-A233-412D-A2C6-E36EF805EF60}"/>
              </a:ext>
            </a:extLst>
          </p:cNvPr>
          <p:cNvSpPr txBox="1"/>
          <p:nvPr/>
        </p:nvSpPr>
        <p:spPr>
          <a:xfrm>
            <a:off x="1395694" y="3175001"/>
            <a:ext cx="1819467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900" b="0" i="0">
                <a:solidFill>
                  <a:schemeClr val="bg2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课设主题类型：体联</a:t>
            </a:r>
            <a:r>
              <a:rPr lang="en-US" altLang="zh-CN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IV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设计任务名称：体联五时健康穿戴表</a:t>
            </a:r>
            <a:endParaRPr lang="en-US" altLang="zh-CN" sz="1200" dirty="0">
              <a:solidFill>
                <a:schemeClr val="bg1"/>
              </a:solidFill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17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02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课设整体框架本组化进度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26F5A1-3AA6-0D57-5BFF-4DAA49E6975C}"/>
              </a:ext>
            </a:extLst>
          </p:cNvPr>
          <p:cNvGrpSpPr/>
          <p:nvPr/>
        </p:nvGrpSpPr>
        <p:grpSpPr>
          <a:xfrm rot="10800000">
            <a:off x="1759787" y="2204677"/>
            <a:ext cx="8240730" cy="2448646"/>
            <a:chOff x="3659187" y="2476502"/>
            <a:chExt cx="6411128" cy="1904999"/>
          </a:xfrm>
        </p:grpSpPr>
        <p:sp>
          <p:nvSpPr>
            <p:cNvPr id="3" name="任意多边形 17">
              <a:extLst>
                <a:ext uri="{FF2B5EF4-FFF2-40B4-BE49-F238E27FC236}">
                  <a16:creationId xmlns:a16="http://schemas.microsoft.com/office/drawing/2014/main" id="{B5C0FF8B-58A9-19FB-AFC5-1CED2EBC9316}"/>
                </a:ext>
              </a:extLst>
            </p:cNvPr>
            <p:cNvSpPr/>
            <p:nvPr/>
          </p:nvSpPr>
          <p:spPr>
            <a:xfrm rot="10800000">
              <a:off x="8757339" y="2578317"/>
              <a:ext cx="1312976" cy="1701363"/>
            </a:xfrm>
            <a:custGeom>
              <a:avLst/>
              <a:gdLst>
                <a:gd name="connsiteX0" fmla="*/ 653834 w 1312976"/>
                <a:gd name="connsiteY0" fmla="*/ 1701363 h 1701363"/>
                <a:gd name="connsiteX1" fmla="*/ 0 w 1312976"/>
                <a:gd name="connsiteY1" fmla="*/ 1701363 h 1701363"/>
                <a:gd name="connsiteX2" fmla="*/ 261230 w 1312976"/>
                <a:gd name="connsiteY2" fmla="*/ 1361485 h 1701363"/>
                <a:gd name="connsiteX3" fmla="*/ 209105 w 1312976"/>
                <a:gd name="connsiteY3" fmla="*/ 1361485 h 1701363"/>
                <a:gd name="connsiteX4" fmla="*/ 209105 w 1312976"/>
                <a:gd name="connsiteY4" fmla="*/ 339879 h 1701363"/>
                <a:gd name="connsiteX5" fmla="*/ 261231 w 1312976"/>
                <a:gd name="connsiteY5" fmla="*/ 339879 h 1701363"/>
                <a:gd name="connsiteX6" fmla="*/ 0 w 1312976"/>
                <a:gd name="connsiteY6" fmla="*/ 0 h 1701363"/>
                <a:gd name="connsiteX7" fmla="*/ 653834 w 1312976"/>
                <a:gd name="connsiteY7" fmla="*/ 0 h 1701363"/>
                <a:gd name="connsiteX8" fmla="*/ 915065 w 1312976"/>
                <a:gd name="connsiteY8" fmla="*/ 339879 h 1701363"/>
                <a:gd name="connsiteX9" fmla="*/ 1312976 w 1312976"/>
                <a:gd name="connsiteY9" fmla="*/ 339879 h 1701363"/>
                <a:gd name="connsiteX10" fmla="*/ 1312976 w 1312976"/>
                <a:gd name="connsiteY10" fmla="*/ 1361485 h 1701363"/>
                <a:gd name="connsiteX11" fmla="*/ 915064 w 1312976"/>
                <a:gd name="connsiteY11" fmla="*/ 1361485 h 170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976" h="1701363">
                  <a:moveTo>
                    <a:pt x="653834" y="1701363"/>
                  </a:moveTo>
                  <a:lnTo>
                    <a:pt x="0" y="1701363"/>
                  </a:lnTo>
                  <a:lnTo>
                    <a:pt x="261230" y="1361485"/>
                  </a:lnTo>
                  <a:lnTo>
                    <a:pt x="209105" y="1361485"/>
                  </a:lnTo>
                  <a:lnTo>
                    <a:pt x="209105" y="339879"/>
                  </a:lnTo>
                  <a:lnTo>
                    <a:pt x="261231" y="339879"/>
                  </a:lnTo>
                  <a:lnTo>
                    <a:pt x="0" y="0"/>
                  </a:lnTo>
                  <a:lnTo>
                    <a:pt x="653834" y="0"/>
                  </a:lnTo>
                  <a:lnTo>
                    <a:pt x="915065" y="339879"/>
                  </a:lnTo>
                  <a:lnTo>
                    <a:pt x="1312976" y="339879"/>
                  </a:lnTo>
                  <a:lnTo>
                    <a:pt x="1312976" y="1361485"/>
                  </a:lnTo>
                  <a:lnTo>
                    <a:pt x="915064" y="136148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任意多边形 15">
              <a:extLst>
                <a:ext uri="{FF2B5EF4-FFF2-40B4-BE49-F238E27FC236}">
                  <a16:creationId xmlns:a16="http://schemas.microsoft.com/office/drawing/2014/main" id="{FE76F9BD-1D20-01A7-D4D8-B910DAAFAAE1}"/>
                </a:ext>
              </a:extLst>
            </p:cNvPr>
            <p:cNvSpPr/>
            <p:nvPr/>
          </p:nvSpPr>
          <p:spPr>
            <a:xfrm rot="5400000">
              <a:off x="7751852" y="2819046"/>
              <a:ext cx="1021607" cy="1219907"/>
            </a:xfrm>
            <a:custGeom>
              <a:avLst/>
              <a:gdLst>
                <a:gd name="connsiteX0" fmla="*/ 0 w 1021607"/>
                <a:gd name="connsiteY0" fmla="*/ 1219907 h 1219907"/>
                <a:gd name="connsiteX1" fmla="*/ 0 w 1021607"/>
                <a:gd name="connsiteY1" fmla="*/ 116036 h 1219907"/>
                <a:gd name="connsiteX2" fmla="*/ 381631 w 1021607"/>
                <a:gd name="connsiteY2" fmla="*/ 116036 h 1219907"/>
                <a:gd name="connsiteX3" fmla="*/ 510804 w 1021607"/>
                <a:gd name="connsiteY3" fmla="*/ 0 h 1219907"/>
                <a:gd name="connsiteX4" fmla="*/ 639977 w 1021607"/>
                <a:gd name="connsiteY4" fmla="*/ 116036 h 1219907"/>
                <a:gd name="connsiteX5" fmla="*/ 1021607 w 1021607"/>
                <a:gd name="connsiteY5" fmla="*/ 116036 h 1219907"/>
                <a:gd name="connsiteX6" fmla="*/ 1021607 w 1021607"/>
                <a:gd name="connsiteY6" fmla="*/ 1219907 h 121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close/>
                </a:path>
              </a:pathLst>
            </a:custGeom>
            <a:solidFill>
              <a:srgbClr val="40C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FBCF50CD-1B59-6AA7-AE66-542F5F11505C}"/>
                </a:ext>
              </a:extLst>
            </p:cNvPr>
            <p:cNvSpPr/>
            <p:nvPr/>
          </p:nvSpPr>
          <p:spPr>
            <a:xfrm rot="5400000">
              <a:off x="6671246" y="2819047"/>
              <a:ext cx="1021607" cy="1219907"/>
            </a:xfrm>
            <a:custGeom>
              <a:avLst/>
              <a:gdLst>
                <a:gd name="connsiteX0" fmla="*/ 0 w 1021607"/>
                <a:gd name="connsiteY0" fmla="*/ 1219907 h 1219907"/>
                <a:gd name="connsiteX1" fmla="*/ 0 w 1021607"/>
                <a:gd name="connsiteY1" fmla="*/ 116036 h 1219907"/>
                <a:gd name="connsiteX2" fmla="*/ 381631 w 1021607"/>
                <a:gd name="connsiteY2" fmla="*/ 116036 h 1219907"/>
                <a:gd name="connsiteX3" fmla="*/ 510804 w 1021607"/>
                <a:gd name="connsiteY3" fmla="*/ 0 h 1219907"/>
                <a:gd name="connsiteX4" fmla="*/ 639977 w 1021607"/>
                <a:gd name="connsiteY4" fmla="*/ 116036 h 1219907"/>
                <a:gd name="connsiteX5" fmla="*/ 1021607 w 1021607"/>
                <a:gd name="connsiteY5" fmla="*/ 116036 h 1219907"/>
                <a:gd name="connsiteX6" fmla="*/ 1021607 w 1021607"/>
                <a:gd name="connsiteY6" fmla="*/ 1219907 h 121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25A7426E-0955-41EF-B044-CD9EB0191027}"/>
                </a:ext>
              </a:extLst>
            </p:cNvPr>
            <p:cNvSpPr/>
            <p:nvPr/>
          </p:nvSpPr>
          <p:spPr>
            <a:xfrm rot="5400000">
              <a:off x="5566609" y="2819048"/>
              <a:ext cx="1021607" cy="1219907"/>
            </a:xfrm>
            <a:custGeom>
              <a:avLst/>
              <a:gdLst>
                <a:gd name="connsiteX0" fmla="*/ 0 w 1021607"/>
                <a:gd name="connsiteY0" fmla="*/ 1219907 h 1219907"/>
                <a:gd name="connsiteX1" fmla="*/ 0 w 1021607"/>
                <a:gd name="connsiteY1" fmla="*/ 116036 h 1219907"/>
                <a:gd name="connsiteX2" fmla="*/ 381631 w 1021607"/>
                <a:gd name="connsiteY2" fmla="*/ 116036 h 1219907"/>
                <a:gd name="connsiteX3" fmla="*/ 510804 w 1021607"/>
                <a:gd name="connsiteY3" fmla="*/ 0 h 1219907"/>
                <a:gd name="connsiteX4" fmla="*/ 639977 w 1021607"/>
                <a:gd name="connsiteY4" fmla="*/ 116036 h 1219907"/>
                <a:gd name="connsiteX5" fmla="*/ 1021607 w 1021607"/>
                <a:gd name="connsiteY5" fmla="*/ 116036 h 1219907"/>
                <a:gd name="connsiteX6" fmla="*/ 1021607 w 1021607"/>
                <a:gd name="connsiteY6" fmla="*/ 1219907 h 121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close/>
                </a:path>
              </a:pathLst>
            </a:custGeom>
            <a:solidFill>
              <a:srgbClr val="40C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10">
              <a:extLst>
                <a:ext uri="{FF2B5EF4-FFF2-40B4-BE49-F238E27FC236}">
                  <a16:creationId xmlns:a16="http://schemas.microsoft.com/office/drawing/2014/main" id="{6E1C490E-351D-2B2B-AE86-9B2153925A21}"/>
                </a:ext>
              </a:extLst>
            </p:cNvPr>
            <p:cNvSpPr/>
            <p:nvPr/>
          </p:nvSpPr>
          <p:spPr>
            <a:xfrm rot="16200000">
              <a:off x="3663949" y="2471740"/>
              <a:ext cx="1904999" cy="1914523"/>
            </a:xfrm>
            <a:custGeom>
              <a:avLst/>
              <a:gdLst>
                <a:gd name="connsiteX0" fmla="*/ 1904845 w 1904999"/>
                <a:gd name="connsiteY0" fmla="*/ 1752153 h 1914523"/>
                <a:gd name="connsiteX1" fmla="*/ 1877202 w 1904999"/>
                <a:gd name="connsiteY1" fmla="*/ 1803749 h 1914523"/>
                <a:gd name="connsiteX2" fmla="*/ 1875316 w 1904999"/>
                <a:gd name="connsiteY2" fmla="*/ 1806080 h 1914523"/>
                <a:gd name="connsiteX3" fmla="*/ 1694971 w 1904999"/>
                <a:gd name="connsiteY3" fmla="*/ 1808463 h 1914523"/>
                <a:gd name="connsiteX4" fmla="*/ 1070569 w 1904999"/>
                <a:gd name="connsiteY4" fmla="*/ 1808462 h 1914523"/>
                <a:gd name="connsiteX5" fmla="*/ 952500 w 1904999"/>
                <a:gd name="connsiteY5" fmla="*/ 1914523 h 1914523"/>
                <a:gd name="connsiteX6" fmla="*/ 834430 w 1904999"/>
                <a:gd name="connsiteY6" fmla="*/ 1808461 h 1914523"/>
                <a:gd name="connsiteX7" fmla="*/ 196759 w 1904999"/>
                <a:gd name="connsiteY7" fmla="*/ 1808459 h 1914523"/>
                <a:gd name="connsiteX8" fmla="*/ 29203 w 1904999"/>
                <a:gd name="connsiteY8" fmla="*/ 1806079 h 1914523"/>
                <a:gd name="connsiteX9" fmla="*/ 27317 w 1904999"/>
                <a:gd name="connsiteY9" fmla="*/ 1803748 h 1914523"/>
                <a:gd name="connsiteX10" fmla="*/ 2898 w 1904999"/>
                <a:gd name="connsiteY10" fmla="*/ 1724324 h 1914523"/>
                <a:gd name="connsiteX11" fmla="*/ 815756 w 1904999"/>
                <a:gd name="connsiteY11" fmla="*/ 123258 h 1914523"/>
                <a:gd name="connsiteX12" fmla="*/ 833024 w 1904999"/>
                <a:gd name="connsiteY12" fmla="*/ 91381 h 1914523"/>
                <a:gd name="connsiteX13" fmla="*/ 955923 w 1904999"/>
                <a:gd name="connsiteY13" fmla="*/ 601 h 1914523"/>
                <a:gd name="connsiteX14" fmla="*/ 959324 w 1904999"/>
                <a:gd name="connsiteY14" fmla="*/ 0 h 1914523"/>
                <a:gd name="connsiteX15" fmla="*/ 1078826 w 1904999"/>
                <a:gd name="connsiteY15" fmla="*/ 91381 h 1914523"/>
                <a:gd name="connsiteX16" fmla="*/ 1148780 w 1904999"/>
                <a:gd name="connsiteY16" fmla="*/ 220519 h 1914523"/>
                <a:gd name="connsiteX17" fmla="*/ 1623257 w 1904999"/>
                <a:gd name="connsiteY17" fmla="*/ 1155085 h 1914523"/>
                <a:gd name="connsiteX18" fmla="*/ 1620212 w 1904999"/>
                <a:gd name="connsiteY18" fmla="*/ 1153362 h 1914523"/>
                <a:gd name="connsiteX19" fmla="*/ 1883174 w 1904999"/>
                <a:gd name="connsiteY19" fmla="*/ 1670667 h 1914523"/>
                <a:gd name="connsiteX20" fmla="*/ 1904845 w 1904999"/>
                <a:gd name="connsiteY20" fmla="*/ 1752153 h 191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4999" h="1914523">
                  <a:moveTo>
                    <a:pt x="1904845" y="1752153"/>
                  </a:moveTo>
                  <a:cubicBezTo>
                    <a:pt x="1903540" y="1774608"/>
                    <a:pt x="1894016" y="1792082"/>
                    <a:pt x="1877202" y="1803749"/>
                  </a:cubicBezTo>
                  <a:cubicBezTo>
                    <a:pt x="1876917" y="1804790"/>
                    <a:pt x="1905689" y="1805294"/>
                    <a:pt x="1875316" y="1806080"/>
                  </a:cubicBezTo>
                  <a:cubicBezTo>
                    <a:pt x="1844945" y="1806866"/>
                    <a:pt x="1832201" y="1809506"/>
                    <a:pt x="1694971" y="1808463"/>
                  </a:cubicBezTo>
                  <a:lnTo>
                    <a:pt x="1070569" y="1808462"/>
                  </a:lnTo>
                  <a:lnTo>
                    <a:pt x="952500" y="1914523"/>
                  </a:lnTo>
                  <a:lnTo>
                    <a:pt x="834430" y="1808461"/>
                  </a:lnTo>
                  <a:lnTo>
                    <a:pt x="196759" y="1808459"/>
                  </a:lnTo>
                  <a:cubicBezTo>
                    <a:pt x="94828" y="1809500"/>
                    <a:pt x="60068" y="1830323"/>
                    <a:pt x="29203" y="1806079"/>
                  </a:cubicBezTo>
                  <a:cubicBezTo>
                    <a:pt x="28391" y="1805443"/>
                    <a:pt x="28332" y="1804453"/>
                    <a:pt x="27317" y="1803748"/>
                  </a:cubicBezTo>
                  <a:cubicBezTo>
                    <a:pt x="4061" y="1787610"/>
                    <a:pt x="-5249" y="1760366"/>
                    <a:pt x="2898" y="1724324"/>
                  </a:cubicBezTo>
                  <a:lnTo>
                    <a:pt x="815756" y="123258"/>
                  </a:lnTo>
                  <a:lnTo>
                    <a:pt x="833024" y="91381"/>
                  </a:lnTo>
                  <a:cubicBezTo>
                    <a:pt x="866887" y="28860"/>
                    <a:pt x="911551" y="-1578"/>
                    <a:pt x="955923" y="601"/>
                  </a:cubicBezTo>
                  <a:cubicBezTo>
                    <a:pt x="957052" y="24"/>
                    <a:pt x="958190" y="0"/>
                    <a:pt x="959324" y="0"/>
                  </a:cubicBezTo>
                  <a:cubicBezTo>
                    <a:pt x="1002574" y="0"/>
                    <a:pt x="1045826" y="30460"/>
                    <a:pt x="1078826" y="91381"/>
                  </a:cubicBezTo>
                  <a:lnTo>
                    <a:pt x="1148780" y="220519"/>
                  </a:lnTo>
                  <a:lnTo>
                    <a:pt x="1623257" y="1155085"/>
                  </a:lnTo>
                  <a:lnTo>
                    <a:pt x="1620212" y="1153362"/>
                  </a:lnTo>
                  <a:lnTo>
                    <a:pt x="1883174" y="1670667"/>
                  </a:lnTo>
                  <a:cubicBezTo>
                    <a:pt x="1899236" y="1702261"/>
                    <a:pt x="1906150" y="1729698"/>
                    <a:pt x="1904845" y="1752153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752FC2BA-E7E6-24C0-86B2-30B96612F4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8632" y="3194528"/>
            <a:ext cx="436982" cy="459201"/>
            <a:chOff x="-334" y="2326"/>
            <a:chExt cx="472" cy="496"/>
          </a:xfrm>
          <a:solidFill>
            <a:schemeClr val="bg1"/>
          </a:solidFill>
          <a:effectLst/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8FF696B-1A45-09B0-52A0-C5C61991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" y="2326"/>
              <a:ext cx="472" cy="294"/>
            </a:xfrm>
            <a:custGeom>
              <a:avLst/>
              <a:gdLst>
                <a:gd name="T0" fmla="*/ 295 w 472"/>
                <a:gd name="T1" fmla="*/ 25 h 294"/>
                <a:gd name="T2" fmla="*/ 350 w 472"/>
                <a:gd name="T3" fmla="*/ 76 h 294"/>
                <a:gd name="T4" fmla="*/ 270 w 472"/>
                <a:gd name="T5" fmla="*/ 156 h 294"/>
                <a:gd name="T6" fmla="*/ 228 w 472"/>
                <a:gd name="T7" fmla="*/ 118 h 294"/>
                <a:gd name="T8" fmla="*/ 228 w 472"/>
                <a:gd name="T9" fmla="*/ 118 h 294"/>
                <a:gd name="T10" fmla="*/ 181 w 472"/>
                <a:gd name="T11" fmla="*/ 67 h 294"/>
                <a:gd name="T12" fmla="*/ 177 w 472"/>
                <a:gd name="T13" fmla="*/ 67 h 294"/>
                <a:gd name="T14" fmla="*/ 177 w 472"/>
                <a:gd name="T15" fmla="*/ 67 h 294"/>
                <a:gd name="T16" fmla="*/ 131 w 472"/>
                <a:gd name="T17" fmla="*/ 118 h 294"/>
                <a:gd name="T18" fmla="*/ 131 w 472"/>
                <a:gd name="T19" fmla="*/ 118 h 294"/>
                <a:gd name="T20" fmla="*/ 0 w 472"/>
                <a:gd name="T21" fmla="*/ 244 h 294"/>
                <a:gd name="T22" fmla="*/ 50 w 472"/>
                <a:gd name="T23" fmla="*/ 294 h 294"/>
                <a:gd name="T24" fmla="*/ 177 w 472"/>
                <a:gd name="T25" fmla="*/ 168 h 294"/>
                <a:gd name="T26" fmla="*/ 219 w 472"/>
                <a:gd name="T27" fmla="*/ 206 h 294"/>
                <a:gd name="T28" fmla="*/ 219 w 472"/>
                <a:gd name="T29" fmla="*/ 206 h 294"/>
                <a:gd name="T30" fmla="*/ 266 w 472"/>
                <a:gd name="T31" fmla="*/ 257 h 294"/>
                <a:gd name="T32" fmla="*/ 270 w 472"/>
                <a:gd name="T33" fmla="*/ 257 h 294"/>
                <a:gd name="T34" fmla="*/ 270 w 472"/>
                <a:gd name="T35" fmla="*/ 257 h 294"/>
                <a:gd name="T36" fmla="*/ 316 w 472"/>
                <a:gd name="T37" fmla="*/ 206 h 294"/>
                <a:gd name="T38" fmla="*/ 316 w 472"/>
                <a:gd name="T39" fmla="*/ 206 h 294"/>
                <a:gd name="T40" fmla="*/ 396 w 472"/>
                <a:gd name="T41" fmla="*/ 126 h 294"/>
                <a:gd name="T42" fmla="*/ 451 w 472"/>
                <a:gd name="T43" fmla="*/ 177 h 294"/>
                <a:gd name="T44" fmla="*/ 460 w 472"/>
                <a:gd name="T45" fmla="*/ 88 h 294"/>
                <a:gd name="T46" fmla="*/ 472 w 472"/>
                <a:gd name="T47" fmla="*/ 0 h 294"/>
                <a:gd name="T48" fmla="*/ 384 w 472"/>
                <a:gd name="T49" fmla="*/ 13 h 294"/>
                <a:gd name="T50" fmla="*/ 295 w 472"/>
                <a:gd name="T51" fmla="*/ 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2" h="294">
                  <a:moveTo>
                    <a:pt x="295" y="25"/>
                  </a:moveTo>
                  <a:lnTo>
                    <a:pt x="350" y="76"/>
                  </a:lnTo>
                  <a:lnTo>
                    <a:pt x="270" y="156"/>
                  </a:lnTo>
                  <a:lnTo>
                    <a:pt x="228" y="118"/>
                  </a:lnTo>
                  <a:lnTo>
                    <a:pt x="228" y="118"/>
                  </a:lnTo>
                  <a:lnTo>
                    <a:pt x="181" y="67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31" y="118"/>
                  </a:lnTo>
                  <a:lnTo>
                    <a:pt x="131" y="118"/>
                  </a:lnTo>
                  <a:lnTo>
                    <a:pt x="0" y="244"/>
                  </a:lnTo>
                  <a:lnTo>
                    <a:pt x="50" y="294"/>
                  </a:lnTo>
                  <a:lnTo>
                    <a:pt x="177" y="168"/>
                  </a:lnTo>
                  <a:lnTo>
                    <a:pt x="219" y="206"/>
                  </a:lnTo>
                  <a:lnTo>
                    <a:pt x="219" y="206"/>
                  </a:lnTo>
                  <a:lnTo>
                    <a:pt x="266" y="257"/>
                  </a:lnTo>
                  <a:lnTo>
                    <a:pt x="270" y="257"/>
                  </a:lnTo>
                  <a:lnTo>
                    <a:pt x="270" y="257"/>
                  </a:lnTo>
                  <a:lnTo>
                    <a:pt x="316" y="206"/>
                  </a:lnTo>
                  <a:lnTo>
                    <a:pt x="316" y="206"/>
                  </a:lnTo>
                  <a:lnTo>
                    <a:pt x="396" y="126"/>
                  </a:lnTo>
                  <a:lnTo>
                    <a:pt x="451" y="177"/>
                  </a:lnTo>
                  <a:lnTo>
                    <a:pt x="460" y="88"/>
                  </a:lnTo>
                  <a:lnTo>
                    <a:pt x="472" y="0"/>
                  </a:lnTo>
                  <a:lnTo>
                    <a:pt x="384" y="13"/>
                  </a:lnTo>
                  <a:lnTo>
                    <a:pt x="295" y="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9C608F4D-0BE4-5B1E-BF4A-61945F163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5" y="2704"/>
              <a:ext cx="85" cy="1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5E5A0D8C-3CB9-10F4-6205-F3F59330D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2" y="2599"/>
              <a:ext cx="80" cy="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DD62124-2742-58E6-4F60-A8259D0D6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" y="2654"/>
              <a:ext cx="84" cy="1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F4E30817-D180-43BF-1246-370E8473F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" y="2549"/>
              <a:ext cx="80" cy="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D2247785-B0B5-1E53-2E35-A8AB52395BB5}"/>
              </a:ext>
            </a:extLst>
          </p:cNvPr>
          <p:cNvSpPr>
            <a:spLocks noEditPoints="1"/>
          </p:cNvSpPr>
          <p:nvPr/>
        </p:nvSpPr>
        <p:spPr bwMode="auto">
          <a:xfrm>
            <a:off x="2511005" y="3203115"/>
            <a:ext cx="451827" cy="442026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37DCDE1F-E9CD-CD3F-7863-504D017CB92F}"/>
              </a:ext>
            </a:extLst>
          </p:cNvPr>
          <p:cNvSpPr>
            <a:spLocks noEditPoints="1"/>
          </p:cNvSpPr>
          <p:nvPr/>
        </p:nvSpPr>
        <p:spPr bwMode="auto">
          <a:xfrm>
            <a:off x="5407743" y="3186944"/>
            <a:ext cx="472409" cy="474369"/>
          </a:xfrm>
          <a:custGeom>
            <a:avLst/>
            <a:gdLst>
              <a:gd name="T0" fmla="*/ 198 w 201"/>
              <a:gd name="T1" fmla="*/ 35 h 202"/>
              <a:gd name="T2" fmla="*/ 188 w 201"/>
              <a:gd name="T3" fmla="*/ 44 h 202"/>
              <a:gd name="T4" fmla="*/ 157 w 201"/>
              <a:gd name="T5" fmla="*/ 13 h 202"/>
              <a:gd name="T6" fmla="*/ 167 w 201"/>
              <a:gd name="T7" fmla="*/ 4 h 202"/>
              <a:gd name="T8" fmla="*/ 179 w 201"/>
              <a:gd name="T9" fmla="*/ 3 h 202"/>
              <a:gd name="T10" fmla="*/ 198 w 201"/>
              <a:gd name="T11" fmla="*/ 23 h 202"/>
              <a:gd name="T12" fmla="*/ 198 w 201"/>
              <a:gd name="T13" fmla="*/ 35 h 202"/>
              <a:gd name="T14" fmla="*/ 115 w 201"/>
              <a:gd name="T15" fmla="*/ 117 h 202"/>
              <a:gd name="T16" fmla="*/ 84 w 201"/>
              <a:gd name="T17" fmla="*/ 86 h 202"/>
              <a:gd name="T18" fmla="*/ 153 w 201"/>
              <a:gd name="T19" fmla="*/ 18 h 202"/>
              <a:gd name="T20" fmla="*/ 184 w 201"/>
              <a:gd name="T21" fmla="*/ 49 h 202"/>
              <a:gd name="T22" fmla="*/ 115 w 201"/>
              <a:gd name="T23" fmla="*/ 117 h 202"/>
              <a:gd name="T24" fmla="*/ 111 w 201"/>
              <a:gd name="T25" fmla="*/ 121 h 202"/>
              <a:gd name="T26" fmla="*/ 67 w 201"/>
              <a:gd name="T27" fmla="*/ 133 h 202"/>
              <a:gd name="T28" fmla="*/ 80 w 201"/>
              <a:gd name="T29" fmla="*/ 90 h 202"/>
              <a:gd name="T30" fmla="*/ 111 w 201"/>
              <a:gd name="T31" fmla="*/ 121 h 202"/>
              <a:gd name="T32" fmla="*/ 39 w 201"/>
              <a:gd name="T33" fmla="*/ 26 h 202"/>
              <a:gd name="T34" fmla="*/ 20 w 201"/>
              <a:gd name="T35" fmla="*/ 45 h 202"/>
              <a:gd name="T36" fmla="*/ 20 w 201"/>
              <a:gd name="T37" fmla="*/ 162 h 202"/>
              <a:gd name="T38" fmla="*/ 39 w 201"/>
              <a:gd name="T39" fmla="*/ 182 h 202"/>
              <a:gd name="T40" fmla="*/ 156 w 201"/>
              <a:gd name="T41" fmla="*/ 182 h 202"/>
              <a:gd name="T42" fmla="*/ 176 w 201"/>
              <a:gd name="T43" fmla="*/ 162 h 202"/>
              <a:gd name="T44" fmla="*/ 176 w 201"/>
              <a:gd name="T45" fmla="*/ 85 h 202"/>
              <a:gd name="T46" fmla="*/ 196 w 201"/>
              <a:gd name="T47" fmla="*/ 66 h 202"/>
              <a:gd name="T48" fmla="*/ 196 w 201"/>
              <a:gd name="T49" fmla="*/ 169 h 202"/>
              <a:gd name="T50" fmla="*/ 163 w 201"/>
              <a:gd name="T51" fmla="*/ 202 h 202"/>
              <a:gd name="T52" fmla="*/ 32 w 201"/>
              <a:gd name="T53" fmla="*/ 202 h 202"/>
              <a:gd name="T54" fmla="*/ 0 w 201"/>
              <a:gd name="T55" fmla="*/ 169 h 202"/>
              <a:gd name="T56" fmla="*/ 0 w 201"/>
              <a:gd name="T57" fmla="*/ 40 h 202"/>
              <a:gd name="T58" fmla="*/ 32 w 201"/>
              <a:gd name="T59" fmla="*/ 6 h 202"/>
              <a:gd name="T60" fmla="*/ 136 w 201"/>
              <a:gd name="T61" fmla="*/ 6 h 202"/>
              <a:gd name="T62" fmla="*/ 116 w 201"/>
              <a:gd name="T63" fmla="*/ 26 h 202"/>
              <a:gd name="T64" fmla="*/ 39 w 201"/>
              <a:gd name="T65" fmla="*/ 26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A3424602-11CB-D8CC-BD25-7A52B2910B75}"/>
              </a:ext>
            </a:extLst>
          </p:cNvPr>
          <p:cNvSpPr>
            <a:spLocks noEditPoints="1"/>
          </p:cNvSpPr>
          <p:nvPr/>
        </p:nvSpPr>
        <p:spPr bwMode="auto">
          <a:xfrm>
            <a:off x="6870510" y="3189884"/>
            <a:ext cx="467508" cy="468488"/>
          </a:xfrm>
          <a:custGeom>
            <a:avLst/>
            <a:gdLst>
              <a:gd name="T0" fmla="*/ 186 w 199"/>
              <a:gd name="T1" fmla="*/ 80 h 200"/>
              <a:gd name="T2" fmla="*/ 170 w 199"/>
              <a:gd name="T3" fmla="*/ 80 h 200"/>
              <a:gd name="T4" fmla="*/ 163 w 199"/>
              <a:gd name="T5" fmla="*/ 64 h 200"/>
              <a:gd name="T6" fmla="*/ 175 w 199"/>
              <a:gd name="T7" fmla="*/ 52 h 200"/>
              <a:gd name="T8" fmla="*/ 175 w 199"/>
              <a:gd name="T9" fmla="*/ 33 h 200"/>
              <a:gd name="T10" fmla="*/ 165 w 199"/>
              <a:gd name="T11" fmla="*/ 24 h 200"/>
              <a:gd name="T12" fmla="*/ 146 w 199"/>
              <a:gd name="T13" fmla="*/ 24 h 200"/>
              <a:gd name="T14" fmla="*/ 135 w 199"/>
              <a:gd name="T15" fmla="*/ 36 h 200"/>
              <a:gd name="T16" fmla="*/ 120 w 199"/>
              <a:gd name="T17" fmla="*/ 30 h 200"/>
              <a:gd name="T18" fmla="*/ 120 w 199"/>
              <a:gd name="T19" fmla="*/ 13 h 200"/>
              <a:gd name="T20" fmla="*/ 106 w 199"/>
              <a:gd name="T21" fmla="*/ 0 h 200"/>
              <a:gd name="T22" fmla="*/ 93 w 199"/>
              <a:gd name="T23" fmla="*/ 0 h 200"/>
              <a:gd name="T24" fmla="*/ 80 w 199"/>
              <a:gd name="T25" fmla="*/ 13 h 200"/>
              <a:gd name="T26" fmla="*/ 80 w 199"/>
              <a:gd name="T27" fmla="*/ 30 h 200"/>
              <a:gd name="T28" fmla="*/ 64 w 199"/>
              <a:gd name="T29" fmla="*/ 36 h 200"/>
              <a:gd name="T30" fmla="*/ 52 w 199"/>
              <a:gd name="T31" fmla="*/ 24 h 200"/>
              <a:gd name="T32" fmla="*/ 33 w 199"/>
              <a:gd name="T33" fmla="*/ 24 h 200"/>
              <a:gd name="T34" fmla="*/ 24 w 199"/>
              <a:gd name="T35" fmla="*/ 33 h 200"/>
              <a:gd name="T36" fmla="*/ 24 w 199"/>
              <a:gd name="T37" fmla="*/ 52 h 200"/>
              <a:gd name="T38" fmla="*/ 36 w 199"/>
              <a:gd name="T39" fmla="*/ 64 h 200"/>
              <a:gd name="T40" fmla="*/ 29 w 199"/>
              <a:gd name="T41" fmla="*/ 80 h 200"/>
              <a:gd name="T42" fmla="*/ 13 w 199"/>
              <a:gd name="T43" fmla="*/ 80 h 200"/>
              <a:gd name="T44" fmla="*/ 0 w 199"/>
              <a:gd name="T45" fmla="*/ 93 h 200"/>
              <a:gd name="T46" fmla="*/ 0 w 199"/>
              <a:gd name="T47" fmla="*/ 107 h 200"/>
              <a:gd name="T48" fmla="*/ 13 w 199"/>
              <a:gd name="T49" fmla="*/ 120 h 200"/>
              <a:gd name="T50" fmla="*/ 29 w 199"/>
              <a:gd name="T51" fmla="*/ 120 h 200"/>
              <a:gd name="T52" fmla="*/ 35 w 199"/>
              <a:gd name="T53" fmla="*/ 135 h 200"/>
              <a:gd name="T54" fmla="*/ 24 w 199"/>
              <a:gd name="T55" fmla="*/ 147 h 200"/>
              <a:gd name="T56" fmla="*/ 24 w 199"/>
              <a:gd name="T57" fmla="*/ 166 h 200"/>
              <a:gd name="T58" fmla="*/ 33 w 199"/>
              <a:gd name="T59" fmla="*/ 175 h 200"/>
              <a:gd name="T60" fmla="*/ 52 w 199"/>
              <a:gd name="T61" fmla="*/ 175 h 200"/>
              <a:gd name="T62" fmla="*/ 63 w 199"/>
              <a:gd name="T63" fmla="*/ 163 h 200"/>
              <a:gd name="T64" fmla="*/ 80 w 199"/>
              <a:gd name="T65" fmla="*/ 170 h 200"/>
              <a:gd name="T66" fmla="*/ 80 w 199"/>
              <a:gd name="T67" fmla="*/ 186 h 200"/>
              <a:gd name="T68" fmla="*/ 93 w 199"/>
              <a:gd name="T69" fmla="*/ 200 h 200"/>
              <a:gd name="T70" fmla="*/ 106 w 199"/>
              <a:gd name="T71" fmla="*/ 200 h 200"/>
              <a:gd name="T72" fmla="*/ 120 w 199"/>
              <a:gd name="T73" fmla="*/ 186 h 200"/>
              <a:gd name="T74" fmla="*/ 120 w 199"/>
              <a:gd name="T75" fmla="*/ 170 h 200"/>
              <a:gd name="T76" fmla="*/ 135 w 199"/>
              <a:gd name="T77" fmla="*/ 164 h 200"/>
              <a:gd name="T78" fmla="*/ 146 w 199"/>
              <a:gd name="T79" fmla="*/ 175 h 200"/>
              <a:gd name="T80" fmla="*/ 165 w 199"/>
              <a:gd name="T81" fmla="*/ 175 h 200"/>
              <a:gd name="T82" fmla="*/ 175 w 199"/>
              <a:gd name="T83" fmla="*/ 166 h 200"/>
              <a:gd name="T84" fmla="*/ 175 w 199"/>
              <a:gd name="T85" fmla="*/ 147 h 200"/>
              <a:gd name="T86" fmla="*/ 163 w 199"/>
              <a:gd name="T87" fmla="*/ 135 h 200"/>
              <a:gd name="T88" fmla="*/ 170 w 199"/>
              <a:gd name="T89" fmla="*/ 120 h 200"/>
              <a:gd name="T90" fmla="*/ 186 w 199"/>
              <a:gd name="T91" fmla="*/ 120 h 200"/>
              <a:gd name="T92" fmla="*/ 199 w 199"/>
              <a:gd name="T93" fmla="*/ 107 h 200"/>
              <a:gd name="T94" fmla="*/ 199 w 199"/>
              <a:gd name="T95" fmla="*/ 93 h 200"/>
              <a:gd name="T96" fmla="*/ 186 w 199"/>
              <a:gd name="T97" fmla="*/ 80 h 200"/>
              <a:gd name="T98" fmla="*/ 100 w 199"/>
              <a:gd name="T99" fmla="*/ 140 h 200"/>
              <a:gd name="T100" fmla="*/ 60 w 199"/>
              <a:gd name="T101" fmla="*/ 100 h 200"/>
              <a:gd name="T102" fmla="*/ 100 w 199"/>
              <a:gd name="T103" fmla="*/ 60 h 200"/>
              <a:gd name="T104" fmla="*/ 139 w 199"/>
              <a:gd name="T105" fmla="*/ 100 h 200"/>
              <a:gd name="T106" fmla="*/ 100 w 199"/>
              <a:gd name="T107" fmla="*/ 140 h 200"/>
              <a:gd name="T108" fmla="*/ 100 w 199"/>
              <a:gd name="T109" fmla="*/ 80 h 200"/>
              <a:gd name="T110" fmla="*/ 80 w 199"/>
              <a:gd name="T111" fmla="*/ 100 h 200"/>
              <a:gd name="T112" fmla="*/ 100 w 199"/>
              <a:gd name="T113" fmla="*/ 120 h 200"/>
              <a:gd name="T114" fmla="*/ 120 w 199"/>
              <a:gd name="T115" fmla="*/ 100 h 200"/>
              <a:gd name="T116" fmla="*/ 100 w 199"/>
              <a:gd name="T117" fmla="*/ 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200">
                <a:moveTo>
                  <a:pt x="186" y="80"/>
                </a:moveTo>
                <a:cubicBezTo>
                  <a:pt x="170" y="80"/>
                  <a:pt x="170" y="80"/>
                  <a:pt x="170" y="80"/>
                </a:cubicBezTo>
                <a:cubicBezTo>
                  <a:pt x="168" y="74"/>
                  <a:pt x="166" y="69"/>
                  <a:pt x="163" y="64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80" y="47"/>
                  <a:pt x="180" y="38"/>
                  <a:pt x="175" y="33"/>
                </a:cubicBezTo>
                <a:cubicBezTo>
                  <a:pt x="165" y="24"/>
                  <a:pt x="165" y="24"/>
                  <a:pt x="165" y="24"/>
                </a:cubicBezTo>
                <a:cubicBezTo>
                  <a:pt x="160" y="19"/>
                  <a:pt x="152" y="19"/>
                  <a:pt x="146" y="24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0" y="33"/>
                  <a:pt x="125" y="31"/>
                  <a:pt x="120" y="30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6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6" y="0"/>
                  <a:pt x="80" y="6"/>
                  <a:pt x="80" y="13"/>
                </a:cubicBezTo>
                <a:cubicBezTo>
                  <a:pt x="80" y="30"/>
                  <a:pt x="80" y="30"/>
                  <a:pt x="80" y="30"/>
                </a:cubicBezTo>
                <a:cubicBezTo>
                  <a:pt x="74" y="31"/>
                  <a:pt x="69" y="33"/>
                  <a:pt x="64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47" y="19"/>
                  <a:pt x="38" y="19"/>
                  <a:pt x="33" y="24"/>
                </a:cubicBezTo>
                <a:cubicBezTo>
                  <a:pt x="24" y="33"/>
                  <a:pt x="24" y="33"/>
                  <a:pt x="24" y="33"/>
                </a:cubicBezTo>
                <a:cubicBezTo>
                  <a:pt x="18" y="38"/>
                  <a:pt x="18" y="47"/>
                  <a:pt x="24" y="52"/>
                </a:cubicBezTo>
                <a:cubicBezTo>
                  <a:pt x="36" y="64"/>
                  <a:pt x="36" y="64"/>
                  <a:pt x="36" y="64"/>
                </a:cubicBezTo>
                <a:cubicBezTo>
                  <a:pt x="33" y="69"/>
                  <a:pt x="31" y="74"/>
                  <a:pt x="29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6" y="80"/>
                  <a:pt x="0" y="86"/>
                  <a:pt x="0" y="93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6" y="120"/>
                  <a:pt x="13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1" y="125"/>
                  <a:pt x="33" y="130"/>
                  <a:pt x="35" y="135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18" y="152"/>
                  <a:pt x="18" y="160"/>
                  <a:pt x="24" y="166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8" y="180"/>
                  <a:pt x="47" y="180"/>
                  <a:pt x="52" y="175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9" y="166"/>
                  <a:pt x="74" y="169"/>
                  <a:pt x="80" y="170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94"/>
                  <a:pt x="86" y="200"/>
                  <a:pt x="93" y="200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14" y="200"/>
                  <a:pt x="120" y="194"/>
                  <a:pt x="120" y="186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5" y="169"/>
                  <a:pt x="130" y="166"/>
                  <a:pt x="135" y="164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2" y="180"/>
                  <a:pt x="160" y="180"/>
                  <a:pt x="165" y="175"/>
                </a:cubicBezTo>
                <a:cubicBezTo>
                  <a:pt x="175" y="166"/>
                  <a:pt x="175" y="166"/>
                  <a:pt x="175" y="166"/>
                </a:cubicBezTo>
                <a:cubicBezTo>
                  <a:pt x="180" y="160"/>
                  <a:pt x="180" y="152"/>
                  <a:pt x="175" y="147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66" y="131"/>
                  <a:pt x="168" y="125"/>
                  <a:pt x="170" y="120"/>
                </a:cubicBezTo>
                <a:cubicBezTo>
                  <a:pt x="186" y="120"/>
                  <a:pt x="186" y="120"/>
                  <a:pt x="186" y="120"/>
                </a:cubicBezTo>
                <a:cubicBezTo>
                  <a:pt x="193" y="120"/>
                  <a:pt x="199" y="114"/>
                  <a:pt x="199" y="107"/>
                </a:cubicBezTo>
                <a:cubicBezTo>
                  <a:pt x="199" y="93"/>
                  <a:pt x="199" y="93"/>
                  <a:pt x="199" y="93"/>
                </a:cubicBezTo>
                <a:cubicBezTo>
                  <a:pt x="199" y="86"/>
                  <a:pt x="193" y="80"/>
                  <a:pt x="186" y="80"/>
                </a:cubicBezTo>
                <a:close/>
                <a:moveTo>
                  <a:pt x="100" y="140"/>
                </a:moveTo>
                <a:cubicBezTo>
                  <a:pt x="78" y="140"/>
                  <a:pt x="60" y="122"/>
                  <a:pt x="60" y="100"/>
                </a:cubicBezTo>
                <a:cubicBezTo>
                  <a:pt x="60" y="78"/>
                  <a:pt x="78" y="60"/>
                  <a:pt x="100" y="60"/>
                </a:cubicBezTo>
                <a:cubicBezTo>
                  <a:pt x="122" y="60"/>
                  <a:pt x="139" y="78"/>
                  <a:pt x="139" y="100"/>
                </a:cubicBezTo>
                <a:cubicBezTo>
                  <a:pt x="139" y="122"/>
                  <a:pt x="122" y="140"/>
                  <a:pt x="100" y="140"/>
                </a:cubicBezTo>
                <a:close/>
                <a:moveTo>
                  <a:pt x="100" y="80"/>
                </a:moveTo>
                <a:cubicBezTo>
                  <a:pt x="89" y="80"/>
                  <a:pt x="80" y="89"/>
                  <a:pt x="80" y="100"/>
                </a:cubicBezTo>
                <a:cubicBezTo>
                  <a:pt x="80" y="111"/>
                  <a:pt x="89" y="120"/>
                  <a:pt x="100" y="120"/>
                </a:cubicBezTo>
                <a:cubicBezTo>
                  <a:pt x="111" y="120"/>
                  <a:pt x="120" y="111"/>
                  <a:pt x="120" y="100"/>
                </a:cubicBezTo>
                <a:cubicBezTo>
                  <a:pt x="120" y="89"/>
                  <a:pt x="111" y="80"/>
                  <a:pt x="100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A04B02-B020-1E9E-CF81-9E028B162E1F}"/>
              </a:ext>
            </a:extLst>
          </p:cNvPr>
          <p:cNvSpPr txBox="1"/>
          <p:nvPr/>
        </p:nvSpPr>
        <p:spPr>
          <a:xfrm>
            <a:off x="7844749" y="3203115"/>
            <a:ext cx="183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课设实验进程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3B2A00E-DDE0-D959-657C-BD3CCC638A6E}"/>
              </a:ext>
            </a:extLst>
          </p:cNvPr>
          <p:cNvCxnSpPr>
            <a:cxnSpLocks/>
          </p:cNvCxnSpPr>
          <p:nvPr/>
        </p:nvCxnSpPr>
        <p:spPr>
          <a:xfrm>
            <a:off x="3261193" y="3938253"/>
            <a:ext cx="0" cy="1548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EB3589-B93E-7FE3-EE86-ECF567DA323F}"/>
              </a:ext>
            </a:extLst>
          </p:cNvPr>
          <p:cNvGrpSpPr/>
          <p:nvPr/>
        </p:nvGrpSpPr>
        <p:grpSpPr>
          <a:xfrm>
            <a:off x="3299293" y="4553313"/>
            <a:ext cx="2108450" cy="1328147"/>
            <a:chOff x="-9088" y="1807430"/>
            <a:chExt cx="2108450" cy="132814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B497425-F32A-EF7B-CA32-A8D16C96EC3D}"/>
                </a:ext>
              </a:extLst>
            </p:cNvPr>
            <p:cNvSpPr txBox="1"/>
            <p:nvPr/>
          </p:nvSpPr>
          <p:spPr>
            <a:xfrm>
              <a:off x="-9086" y="2057461"/>
              <a:ext cx="2108448" cy="10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熟悉深度课设代码底座，主要完成了五时表盘的图形绘制和部分功能实现，初步了解了各代码文件的逻辑关系。</a:t>
              </a:r>
              <a:endParaRPr lang="en-US" altLang="zh-CN" sz="1100" b="1" dirty="0">
                <a:solidFill>
                  <a:schemeClr val="tx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CC1BC55-472D-6D7F-3523-190DAE4B64A8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】V2.0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F4A366E-AC78-C5E6-ED31-B3B7D688B568}"/>
              </a:ext>
            </a:extLst>
          </p:cNvPr>
          <p:cNvCxnSpPr>
            <a:cxnSpLocks/>
          </p:cNvCxnSpPr>
          <p:nvPr/>
        </p:nvCxnSpPr>
        <p:spPr>
          <a:xfrm>
            <a:off x="6093293" y="3938253"/>
            <a:ext cx="0" cy="1548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9B5A98-72BD-105E-876A-2C7BA98BEF94}"/>
              </a:ext>
            </a:extLst>
          </p:cNvPr>
          <p:cNvGrpSpPr/>
          <p:nvPr/>
        </p:nvGrpSpPr>
        <p:grpSpPr>
          <a:xfrm>
            <a:off x="6087718" y="4678328"/>
            <a:ext cx="2108450" cy="1328147"/>
            <a:chOff x="-9088" y="1807430"/>
            <a:chExt cx="2108450" cy="132814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2F3FFCE-625D-EEEE-5448-325BE804DC62}"/>
                </a:ext>
              </a:extLst>
            </p:cNvPr>
            <p:cNvSpPr txBox="1"/>
            <p:nvPr/>
          </p:nvSpPr>
          <p:spPr>
            <a:xfrm>
              <a:off x="-9086" y="2057461"/>
              <a:ext cx="2108448" cy="10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进一步使用实验箱的硬件（数码管、点阵），完善五时表核心功能，优化细节，提供测试功能。</a:t>
              </a:r>
              <a:endParaRPr lang="en-US" altLang="zh-CN" sz="1100" b="1" dirty="0">
                <a:solidFill>
                  <a:schemeClr val="tx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E75DAC6-7DBD-0158-D089-DC0444A70B6C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】V3.0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C3B9877-EA85-D634-B2F0-32A251B58489}"/>
              </a:ext>
            </a:extLst>
          </p:cNvPr>
          <p:cNvCxnSpPr>
            <a:cxnSpLocks/>
          </p:cNvCxnSpPr>
          <p:nvPr/>
        </p:nvCxnSpPr>
        <p:spPr>
          <a:xfrm flipV="1">
            <a:off x="4673292" y="1450962"/>
            <a:ext cx="0" cy="1507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7890560-6EC0-C5EB-8E6F-FBD5EA2E8896}"/>
              </a:ext>
            </a:extLst>
          </p:cNvPr>
          <p:cNvGrpSpPr/>
          <p:nvPr/>
        </p:nvGrpSpPr>
        <p:grpSpPr>
          <a:xfrm>
            <a:off x="2511005" y="1400226"/>
            <a:ext cx="2147299" cy="1074231"/>
            <a:chOff x="185415" y="1807430"/>
            <a:chExt cx="2147299" cy="107423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9C5C518-16B9-E922-0CD5-02ED966F8467}"/>
                </a:ext>
              </a:extLst>
            </p:cNvPr>
            <p:cNvSpPr txBox="1"/>
            <p:nvPr/>
          </p:nvSpPr>
          <p:spPr>
            <a:xfrm>
              <a:off x="185415" y="2057461"/>
              <a:ext cx="2147299" cy="824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熟悉使用</a:t>
              </a:r>
              <a:r>
                <a:rPr lang="en-US" altLang="zh-CN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Eclipse for android</a:t>
              </a:r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和</a:t>
              </a:r>
              <a:r>
                <a:rPr lang="en-US" altLang="zh-CN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java</a:t>
              </a:r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语言，完成了浅度课设</a:t>
              </a:r>
              <a:r>
                <a:rPr lang="en-US" altLang="zh-CN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java</a:t>
              </a:r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群组点名的本组化定制。</a:t>
              </a:r>
              <a:endParaRPr lang="en-US" altLang="zh-CN" sz="1100" b="1" dirty="0">
                <a:solidFill>
                  <a:schemeClr val="tx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F24B403-302C-ABA5-1D4B-C00CD7A71B4E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浅度课设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】V1.0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223896F-30DE-18EB-AAA3-CAA74F85863B}"/>
              </a:ext>
            </a:extLst>
          </p:cNvPr>
          <p:cNvCxnSpPr>
            <a:cxnSpLocks/>
          </p:cNvCxnSpPr>
          <p:nvPr/>
        </p:nvCxnSpPr>
        <p:spPr>
          <a:xfrm flipV="1">
            <a:off x="7518709" y="1450962"/>
            <a:ext cx="0" cy="1507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946AE1-9638-86CB-7680-A614EBD1F500}"/>
              </a:ext>
            </a:extLst>
          </p:cNvPr>
          <p:cNvGrpSpPr/>
          <p:nvPr/>
        </p:nvGrpSpPr>
        <p:grpSpPr>
          <a:xfrm>
            <a:off x="5243836" y="1400226"/>
            <a:ext cx="2259885" cy="1074231"/>
            <a:chOff x="185415" y="1807430"/>
            <a:chExt cx="2147299" cy="1074231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8A86C99-C478-2BCE-C43E-57AB76D9DB67}"/>
                </a:ext>
              </a:extLst>
            </p:cNvPr>
            <p:cNvSpPr txBox="1"/>
            <p:nvPr/>
          </p:nvSpPr>
          <p:spPr>
            <a:xfrm>
              <a:off x="185415" y="2057461"/>
              <a:ext cx="2147299" cy="824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PSI</a:t>
              </a:r>
              <a:r>
                <a:rPr lang="zh-CN" altLang="en-US" sz="1100" b="1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消创创新，解决遗留问题，整体测试和优化，进行规范和修正。</a:t>
              </a:r>
              <a:endParaRPr lang="en-US" altLang="zh-CN" sz="1100" b="1" dirty="0">
                <a:solidFill>
                  <a:schemeClr val="tx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D34AF9B-C170-30A1-F8C3-D8B602E4804D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HarmonyOS Sans SC Light" panose="00000400000000000000" pitchFamily="2" charset="-122"/>
                </a:rPr>
                <a:t>】V4.0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48" name="弧形 47">
            <a:extLst>
              <a:ext uri="{FF2B5EF4-FFF2-40B4-BE49-F238E27FC236}">
                <a16:creationId xmlns:a16="http://schemas.microsoft.com/office/drawing/2014/main" id="{E6FF01C7-D163-B436-9F5F-F7667375298E}"/>
              </a:ext>
            </a:extLst>
          </p:cNvPr>
          <p:cNvSpPr/>
          <p:nvPr/>
        </p:nvSpPr>
        <p:spPr>
          <a:xfrm>
            <a:off x="9924636" y="2594189"/>
            <a:ext cx="507578" cy="1659876"/>
          </a:xfrm>
          <a:prstGeom prst="arc">
            <a:avLst>
              <a:gd name="adj1" fmla="val 13519904"/>
              <a:gd name="adj2" fmla="val 7997308"/>
            </a:avLst>
          </a:prstGeom>
          <a:ln w="1016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B8218B0F-E444-B146-BEFC-A3B57AF40B55}"/>
              </a:ext>
            </a:extLst>
          </p:cNvPr>
          <p:cNvSpPr/>
          <p:nvPr/>
        </p:nvSpPr>
        <p:spPr>
          <a:xfrm>
            <a:off x="10169063" y="2194068"/>
            <a:ext cx="752286" cy="2460118"/>
          </a:xfrm>
          <a:prstGeom prst="arc">
            <a:avLst>
              <a:gd name="adj1" fmla="val 15318890"/>
              <a:gd name="adj2" fmla="val 6187723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弧形 49">
            <a:extLst>
              <a:ext uri="{FF2B5EF4-FFF2-40B4-BE49-F238E27FC236}">
                <a16:creationId xmlns:a16="http://schemas.microsoft.com/office/drawing/2014/main" id="{13C460CF-15CE-8A7E-ED78-41EF7335D76E}"/>
              </a:ext>
            </a:extLst>
          </p:cNvPr>
          <p:cNvSpPr/>
          <p:nvPr/>
        </p:nvSpPr>
        <p:spPr>
          <a:xfrm>
            <a:off x="10345234" y="1622877"/>
            <a:ext cx="1101618" cy="3602500"/>
          </a:xfrm>
          <a:prstGeom prst="arc">
            <a:avLst>
              <a:gd name="adj1" fmla="val 15318890"/>
              <a:gd name="adj2" fmla="val 6187723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73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E8976B18-3249-B95E-3F1F-BC247EDC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9471" r="1515" b="9471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00E2D60-3C00-3E27-7FFC-EE7A01ED9081}"/>
              </a:ext>
            </a:extLst>
          </p:cNvPr>
          <p:cNvSpPr/>
          <p:nvPr/>
        </p:nvSpPr>
        <p:spPr>
          <a:xfrm>
            <a:off x="1" y="1"/>
            <a:ext cx="4108215" cy="5301895"/>
          </a:xfrm>
          <a:custGeom>
            <a:avLst/>
            <a:gdLst>
              <a:gd name="connsiteX0" fmla="*/ 0 w 4108215"/>
              <a:gd name="connsiteY0" fmla="*/ 0 h 5301895"/>
              <a:gd name="connsiteX1" fmla="*/ 4108215 w 4108215"/>
              <a:gd name="connsiteY1" fmla="*/ 0 h 5301895"/>
              <a:gd name="connsiteX2" fmla="*/ 4075749 w 4108215"/>
              <a:gd name="connsiteY2" fmla="*/ 12266 h 5301895"/>
              <a:gd name="connsiteX3" fmla="*/ 3236686 w 4108215"/>
              <a:gd name="connsiteY3" fmla="*/ 420914 h 5301895"/>
              <a:gd name="connsiteX4" fmla="*/ 2685143 w 4108215"/>
              <a:gd name="connsiteY4" fmla="*/ 1814286 h 5301895"/>
              <a:gd name="connsiteX5" fmla="*/ 1001486 w 4108215"/>
              <a:gd name="connsiteY5" fmla="*/ 3222171 h 5301895"/>
              <a:gd name="connsiteX6" fmla="*/ 667657 w 4108215"/>
              <a:gd name="connsiteY6" fmla="*/ 4644571 h 5301895"/>
              <a:gd name="connsiteX7" fmla="*/ 176439 w 4108215"/>
              <a:gd name="connsiteY7" fmla="*/ 5172982 h 5301895"/>
              <a:gd name="connsiteX8" fmla="*/ 0 w 4108215"/>
              <a:gd name="connsiteY8" fmla="*/ 5301895 h 53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8215" h="5301895">
                <a:moveTo>
                  <a:pt x="0" y="0"/>
                </a:moveTo>
                <a:lnTo>
                  <a:pt x="4108215" y="0"/>
                </a:lnTo>
                <a:lnTo>
                  <a:pt x="4075749" y="12266"/>
                </a:lnTo>
                <a:cubicBezTo>
                  <a:pt x="3723331" y="149102"/>
                  <a:pt x="3414335" y="289379"/>
                  <a:pt x="3236686" y="420914"/>
                </a:cubicBezTo>
                <a:cubicBezTo>
                  <a:pt x="2668210" y="841828"/>
                  <a:pt x="3057676" y="1347410"/>
                  <a:pt x="2685143" y="1814286"/>
                </a:cubicBezTo>
                <a:cubicBezTo>
                  <a:pt x="2312610" y="2281162"/>
                  <a:pt x="1337734" y="2750457"/>
                  <a:pt x="1001486" y="3222171"/>
                </a:cubicBezTo>
                <a:cubicBezTo>
                  <a:pt x="665238" y="3693885"/>
                  <a:pt x="911981" y="4245428"/>
                  <a:pt x="667657" y="4644571"/>
                </a:cubicBezTo>
                <a:cubicBezTo>
                  <a:pt x="545495" y="4844143"/>
                  <a:pt x="373440" y="5015593"/>
                  <a:pt x="176439" y="5172982"/>
                </a:cubicBezTo>
                <a:lnTo>
                  <a:pt x="0" y="5301895"/>
                </a:lnTo>
                <a:close/>
              </a:path>
            </a:pathLst>
          </a:custGeom>
          <a:solidFill>
            <a:srgbClr val="4249C1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5EF2ECE-1D4A-4A25-9923-CD1AEA55CCF7}"/>
              </a:ext>
            </a:extLst>
          </p:cNvPr>
          <p:cNvSpPr/>
          <p:nvPr/>
        </p:nvSpPr>
        <p:spPr>
          <a:xfrm>
            <a:off x="8295738" y="1"/>
            <a:ext cx="3931111" cy="1029525"/>
          </a:xfrm>
          <a:custGeom>
            <a:avLst/>
            <a:gdLst>
              <a:gd name="connsiteX0" fmla="*/ 0 w 3931111"/>
              <a:gd name="connsiteY0" fmla="*/ 0 h 1029525"/>
              <a:gd name="connsiteX1" fmla="*/ 3931016 w 3931111"/>
              <a:gd name="connsiteY1" fmla="*/ 0 h 1029525"/>
              <a:gd name="connsiteX2" fmla="*/ 3931111 w 3931111"/>
              <a:gd name="connsiteY2" fmla="*/ 25636 h 1029525"/>
              <a:gd name="connsiteX3" fmla="*/ 3862325 w 3931111"/>
              <a:gd name="connsiteY3" fmla="*/ 247650 h 1029525"/>
              <a:gd name="connsiteX4" fmla="*/ 3147949 w 3931111"/>
              <a:gd name="connsiteY4" fmla="*/ 514350 h 1029525"/>
              <a:gd name="connsiteX5" fmla="*/ 2900299 w 3931111"/>
              <a:gd name="connsiteY5" fmla="*/ 857250 h 1029525"/>
              <a:gd name="connsiteX6" fmla="*/ 2224024 w 3931111"/>
              <a:gd name="connsiteY6" fmla="*/ 781050 h 1029525"/>
              <a:gd name="connsiteX7" fmla="*/ 1595374 w 3931111"/>
              <a:gd name="connsiteY7" fmla="*/ 1028700 h 1029525"/>
              <a:gd name="connsiteX8" fmla="*/ 842899 w 3931111"/>
              <a:gd name="connsiteY8" fmla="*/ 847725 h 1029525"/>
              <a:gd name="connsiteX9" fmla="*/ 623824 w 3931111"/>
              <a:gd name="connsiteY9" fmla="*/ 495300 h 1029525"/>
              <a:gd name="connsiteX10" fmla="*/ 193116 w 3931111"/>
              <a:gd name="connsiteY10" fmla="*/ 144959 h 102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1111" h="1029525">
                <a:moveTo>
                  <a:pt x="0" y="0"/>
                </a:moveTo>
                <a:lnTo>
                  <a:pt x="3931016" y="0"/>
                </a:lnTo>
                <a:lnTo>
                  <a:pt x="3931111" y="25636"/>
                </a:lnTo>
                <a:cubicBezTo>
                  <a:pt x="3927437" y="112365"/>
                  <a:pt x="3909949" y="194072"/>
                  <a:pt x="3862325" y="247650"/>
                </a:cubicBezTo>
                <a:cubicBezTo>
                  <a:pt x="3735324" y="390525"/>
                  <a:pt x="3308287" y="412750"/>
                  <a:pt x="3147949" y="514350"/>
                </a:cubicBezTo>
                <a:cubicBezTo>
                  <a:pt x="2987612" y="615950"/>
                  <a:pt x="3054286" y="812800"/>
                  <a:pt x="2900299" y="857250"/>
                </a:cubicBezTo>
                <a:cubicBezTo>
                  <a:pt x="2746312" y="901700"/>
                  <a:pt x="2441511" y="752475"/>
                  <a:pt x="2224024" y="781050"/>
                </a:cubicBezTo>
                <a:cubicBezTo>
                  <a:pt x="2006537" y="809625"/>
                  <a:pt x="1825561" y="1017588"/>
                  <a:pt x="1595374" y="1028700"/>
                </a:cubicBezTo>
                <a:cubicBezTo>
                  <a:pt x="1365187" y="1039812"/>
                  <a:pt x="1004824" y="936625"/>
                  <a:pt x="842899" y="847725"/>
                </a:cubicBezTo>
                <a:cubicBezTo>
                  <a:pt x="680974" y="758825"/>
                  <a:pt x="828611" y="684212"/>
                  <a:pt x="623824" y="495300"/>
                </a:cubicBezTo>
                <a:cubicBezTo>
                  <a:pt x="521431" y="400844"/>
                  <a:pt x="369626" y="279599"/>
                  <a:pt x="193116" y="144959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130131" y="646964"/>
            <a:ext cx="27606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166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21DFC80-921C-797E-2853-A4EE44236205}"/>
              </a:ext>
            </a:extLst>
          </p:cNvPr>
          <p:cNvSpPr/>
          <p:nvPr/>
        </p:nvSpPr>
        <p:spPr>
          <a:xfrm>
            <a:off x="5652128" y="4927161"/>
            <a:ext cx="6539873" cy="1930840"/>
          </a:xfrm>
          <a:custGeom>
            <a:avLst/>
            <a:gdLst>
              <a:gd name="connsiteX0" fmla="*/ 3955594 w 8279193"/>
              <a:gd name="connsiteY0" fmla="*/ 6 h 2444359"/>
              <a:gd name="connsiteX1" fmla="*/ 6479422 w 8279193"/>
              <a:gd name="connsiteY1" fmla="*/ 361559 h 2444359"/>
              <a:gd name="connsiteX2" fmla="*/ 8152356 w 8279193"/>
              <a:gd name="connsiteY2" fmla="*/ 72372 h 2444359"/>
              <a:gd name="connsiteX3" fmla="*/ 8279193 w 8279193"/>
              <a:gd name="connsiteY3" fmla="*/ 36595 h 2444359"/>
              <a:gd name="connsiteX4" fmla="*/ 8279193 w 8279193"/>
              <a:gd name="connsiteY4" fmla="*/ 2444359 h 2444359"/>
              <a:gd name="connsiteX5" fmla="*/ 0 w 8279193"/>
              <a:gd name="connsiteY5" fmla="*/ 2444359 h 2444359"/>
              <a:gd name="connsiteX6" fmla="*/ 49789 w 8279193"/>
              <a:gd name="connsiteY6" fmla="*/ 2418428 h 2444359"/>
              <a:gd name="connsiteX7" fmla="*/ 2125136 w 8279193"/>
              <a:gd name="connsiteY7" fmla="*/ 1275959 h 2444359"/>
              <a:gd name="connsiteX8" fmla="*/ 3663650 w 8279193"/>
              <a:gd name="connsiteY8" fmla="*/ 27730 h 2444359"/>
              <a:gd name="connsiteX9" fmla="*/ 3955594 w 8279193"/>
              <a:gd name="connsiteY9" fmla="*/ 6 h 244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9193" h="2444359">
                <a:moveTo>
                  <a:pt x="3955594" y="6"/>
                </a:moveTo>
                <a:cubicBezTo>
                  <a:pt x="4679726" y="-1714"/>
                  <a:pt x="5681439" y="397543"/>
                  <a:pt x="6479422" y="361559"/>
                </a:cubicBezTo>
                <a:cubicBezTo>
                  <a:pt x="7049410" y="335857"/>
                  <a:pt x="7603806" y="220857"/>
                  <a:pt x="8152356" y="72372"/>
                </a:cubicBezTo>
                <a:lnTo>
                  <a:pt x="8279193" y="36595"/>
                </a:lnTo>
                <a:lnTo>
                  <a:pt x="8279193" y="2444359"/>
                </a:lnTo>
                <a:lnTo>
                  <a:pt x="0" y="2444359"/>
                </a:lnTo>
                <a:lnTo>
                  <a:pt x="49789" y="2418428"/>
                </a:lnTo>
                <a:cubicBezTo>
                  <a:pt x="726993" y="2065618"/>
                  <a:pt x="1627871" y="1593610"/>
                  <a:pt x="2125136" y="1275959"/>
                </a:cubicBezTo>
                <a:cubicBezTo>
                  <a:pt x="2848431" y="813921"/>
                  <a:pt x="2937936" y="180130"/>
                  <a:pt x="3663650" y="27730"/>
                </a:cubicBezTo>
                <a:cubicBezTo>
                  <a:pt x="3754365" y="8680"/>
                  <a:pt x="3852147" y="251"/>
                  <a:pt x="3955594" y="6"/>
                </a:cubicBez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9EB323-07E4-1A3A-5373-A6A90DEF4B09}"/>
              </a:ext>
            </a:extLst>
          </p:cNvPr>
          <p:cNvGrpSpPr/>
          <p:nvPr/>
        </p:nvGrpSpPr>
        <p:grpSpPr>
          <a:xfrm>
            <a:off x="8462557" y="2779829"/>
            <a:ext cx="3401320" cy="2980222"/>
            <a:chOff x="6492980" y="2522041"/>
            <a:chExt cx="4591241" cy="402282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EBD6C07-0210-82B4-13E7-BF9F29113BF7}"/>
                </a:ext>
              </a:extLst>
            </p:cNvPr>
            <p:cNvSpPr/>
            <p:nvPr/>
          </p:nvSpPr>
          <p:spPr>
            <a:xfrm>
              <a:off x="8620422" y="4935735"/>
              <a:ext cx="238422" cy="102691"/>
            </a:xfrm>
            <a:custGeom>
              <a:avLst/>
              <a:gdLst>
                <a:gd name="connsiteX0" fmla="*/ 238423 w 238422"/>
                <a:gd name="connsiteY0" fmla="*/ 5358 h 102691"/>
                <a:gd name="connsiteX1" fmla="*/ 226814 w 238422"/>
                <a:gd name="connsiteY1" fmla="*/ 61615 h 102691"/>
                <a:gd name="connsiteX2" fmla="*/ 176807 w 238422"/>
                <a:gd name="connsiteY2" fmla="*/ 102691 h 102691"/>
                <a:gd name="connsiteX3" fmla="*/ 61615 w 238422"/>
                <a:gd name="connsiteY3" fmla="*/ 102691 h 102691"/>
                <a:gd name="connsiteX4" fmla="*/ 11608 w 238422"/>
                <a:gd name="connsiteY4" fmla="*/ 61615 h 102691"/>
                <a:gd name="connsiteX5" fmla="*/ 0 w 238422"/>
                <a:gd name="connsiteY5" fmla="*/ 5358 h 102691"/>
                <a:gd name="connsiteX6" fmla="*/ 118765 w 238422"/>
                <a:gd name="connsiteY6" fmla="*/ 0 h 10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22" h="102691">
                  <a:moveTo>
                    <a:pt x="238423" y="5358"/>
                  </a:moveTo>
                  <a:lnTo>
                    <a:pt x="226814" y="61615"/>
                  </a:lnTo>
                  <a:cubicBezTo>
                    <a:pt x="221864" y="85354"/>
                    <a:pt x="201056" y="102447"/>
                    <a:pt x="176807" y="102691"/>
                  </a:cubicBezTo>
                  <a:lnTo>
                    <a:pt x="61615" y="102691"/>
                  </a:lnTo>
                  <a:cubicBezTo>
                    <a:pt x="37342" y="102514"/>
                    <a:pt x="16496" y="85392"/>
                    <a:pt x="11608" y="61615"/>
                  </a:cubicBezTo>
                  <a:lnTo>
                    <a:pt x="0" y="5358"/>
                  </a:lnTo>
                  <a:lnTo>
                    <a:pt x="118765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3E1E97D-1694-0A6A-A1E8-FFF2F91F7C04}"/>
                </a:ext>
              </a:extLst>
            </p:cNvPr>
            <p:cNvSpPr/>
            <p:nvPr/>
          </p:nvSpPr>
          <p:spPr>
            <a:xfrm>
              <a:off x="8706147" y="5010745"/>
              <a:ext cx="64293" cy="928687"/>
            </a:xfrm>
            <a:custGeom>
              <a:avLst/>
              <a:gdLst>
                <a:gd name="connsiteX0" fmla="*/ 0 w 64293"/>
                <a:gd name="connsiteY0" fmla="*/ 0 h 928687"/>
                <a:gd name="connsiteX1" fmla="*/ 64294 w 64293"/>
                <a:gd name="connsiteY1" fmla="*/ 0 h 928687"/>
                <a:gd name="connsiteX2" fmla="*/ 64294 w 64293"/>
                <a:gd name="connsiteY2" fmla="*/ 928688 h 928687"/>
                <a:gd name="connsiteX3" fmla="*/ 0 w 64293"/>
                <a:gd name="connsiteY3" fmla="*/ 928688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3" h="928687">
                  <a:moveTo>
                    <a:pt x="0" y="0"/>
                  </a:moveTo>
                  <a:lnTo>
                    <a:pt x="64294" y="0"/>
                  </a:lnTo>
                  <a:lnTo>
                    <a:pt x="64294" y="928688"/>
                  </a:lnTo>
                  <a:lnTo>
                    <a:pt x="0" y="9286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9FC71E-762A-7915-38C4-85A02CF422AB}"/>
                </a:ext>
              </a:extLst>
            </p:cNvPr>
            <p:cNvSpPr/>
            <p:nvPr/>
          </p:nvSpPr>
          <p:spPr>
            <a:xfrm>
              <a:off x="8689181" y="5784949"/>
              <a:ext cx="99119" cy="213419"/>
            </a:xfrm>
            <a:custGeom>
              <a:avLst/>
              <a:gdLst>
                <a:gd name="connsiteX0" fmla="*/ 80367 w 99119"/>
                <a:gd name="connsiteY0" fmla="*/ 213420 h 213419"/>
                <a:gd name="connsiteX1" fmla="*/ 18752 w 99119"/>
                <a:gd name="connsiteY1" fmla="*/ 213420 h 213419"/>
                <a:gd name="connsiteX2" fmla="*/ 0 w 99119"/>
                <a:gd name="connsiteY2" fmla="*/ 194668 h 213419"/>
                <a:gd name="connsiteX3" fmla="*/ 0 w 99119"/>
                <a:gd name="connsiteY3" fmla="*/ 18753 h 213419"/>
                <a:gd name="connsiteX4" fmla="*/ 18752 w 99119"/>
                <a:gd name="connsiteY4" fmla="*/ 1 h 213419"/>
                <a:gd name="connsiteX5" fmla="*/ 80367 w 99119"/>
                <a:gd name="connsiteY5" fmla="*/ 0 h 213419"/>
                <a:gd name="connsiteX6" fmla="*/ 99120 w 99119"/>
                <a:gd name="connsiteY6" fmla="*/ 18752 h 213419"/>
                <a:gd name="connsiteX7" fmla="*/ 99120 w 99119"/>
                <a:gd name="connsiteY7" fmla="*/ 194668 h 213419"/>
                <a:gd name="connsiteX8" fmla="*/ 80367 w 99119"/>
                <a:gd name="connsiteY8" fmla="*/ 213420 h 21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119" h="213419">
                  <a:moveTo>
                    <a:pt x="80367" y="213420"/>
                  </a:moveTo>
                  <a:lnTo>
                    <a:pt x="18752" y="213420"/>
                  </a:lnTo>
                  <a:cubicBezTo>
                    <a:pt x="8416" y="213371"/>
                    <a:pt x="49" y="205003"/>
                    <a:pt x="0" y="194668"/>
                  </a:cubicBezTo>
                  <a:lnTo>
                    <a:pt x="0" y="18753"/>
                  </a:lnTo>
                  <a:cubicBezTo>
                    <a:pt x="49" y="8416"/>
                    <a:pt x="8416" y="49"/>
                    <a:pt x="18752" y="1"/>
                  </a:cubicBezTo>
                  <a:lnTo>
                    <a:pt x="80367" y="0"/>
                  </a:lnTo>
                  <a:cubicBezTo>
                    <a:pt x="90704" y="49"/>
                    <a:pt x="99071" y="8416"/>
                    <a:pt x="99120" y="18752"/>
                  </a:cubicBezTo>
                  <a:lnTo>
                    <a:pt x="99120" y="194668"/>
                  </a:lnTo>
                  <a:cubicBezTo>
                    <a:pt x="98430" y="204724"/>
                    <a:pt x="90424" y="212730"/>
                    <a:pt x="80367" y="21342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0665DED-522B-3517-9BE2-C8D59A7A02CA}"/>
                </a:ext>
              </a:extLst>
            </p:cNvPr>
            <p:cNvSpPr/>
            <p:nvPr/>
          </p:nvSpPr>
          <p:spPr>
            <a:xfrm>
              <a:off x="8645425" y="5944790"/>
              <a:ext cx="100012" cy="250031"/>
            </a:xfrm>
            <a:custGeom>
              <a:avLst/>
              <a:gdLst>
                <a:gd name="connsiteX0" fmla="*/ 100013 w 100012"/>
                <a:gd name="connsiteY0" fmla="*/ 0 h 250031"/>
                <a:gd name="connsiteX1" fmla="*/ 0 w 100012"/>
                <a:gd name="connsiteY1" fmla="*/ 250031 h 2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250031">
                  <a:moveTo>
                    <a:pt x="100013" y="0"/>
                  </a:moveTo>
                  <a:cubicBezTo>
                    <a:pt x="100013" y="0"/>
                    <a:pt x="34826" y="52685"/>
                    <a:pt x="0" y="250031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6068B4-EF11-1062-25D8-A8BC54F90AE2}"/>
                </a:ext>
              </a:extLst>
            </p:cNvPr>
            <p:cNvSpPr/>
            <p:nvPr/>
          </p:nvSpPr>
          <p:spPr>
            <a:xfrm>
              <a:off x="8418611" y="5952450"/>
              <a:ext cx="303609" cy="189685"/>
            </a:xfrm>
            <a:custGeom>
              <a:avLst/>
              <a:gdLst>
                <a:gd name="connsiteX0" fmla="*/ 303609 w 303609"/>
                <a:gd name="connsiteY0" fmla="*/ 3948 h 189685"/>
                <a:gd name="connsiteX1" fmla="*/ 0 w 303609"/>
                <a:gd name="connsiteY1" fmla="*/ 189686 h 18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9" h="189685">
                  <a:moveTo>
                    <a:pt x="303609" y="3948"/>
                  </a:moveTo>
                  <a:cubicBezTo>
                    <a:pt x="303609" y="3948"/>
                    <a:pt x="107156" y="-43379"/>
                    <a:pt x="0" y="189686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29D2124-3C2E-E5F1-FC69-173073C6DC28}"/>
                </a:ext>
              </a:extLst>
            </p:cNvPr>
            <p:cNvSpPr/>
            <p:nvPr/>
          </p:nvSpPr>
          <p:spPr>
            <a:xfrm>
              <a:off x="8756153" y="5950684"/>
              <a:ext cx="286643" cy="220027"/>
            </a:xfrm>
            <a:custGeom>
              <a:avLst/>
              <a:gdLst>
                <a:gd name="connsiteX0" fmla="*/ 0 w 286643"/>
                <a:gd name="connsiteY0" fmla="*/ 1250 h 220027"/>
                <a:gd name="connsiteX1" fmla="*/ 286643 w 286643"/>
                <a:gd name="connsiteY1" fmla="*/ 220028 h 2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43" h="220027">
                  <a:moveTo>
                    <a:pt x="0" y="1250"/>
                  </a:moveTo>
                  <a:cubicBezTo>
                    <a:pt x="0" y="1250"/>
                    <a:pt x="175915" y="-30004"/>
                    <a:pt x="286643" y="220028"/>
                  </a:cubicBezTo>
                </a:path>
              </a:pathLst>
            </a:custGeom>
            <a:noFill/>
            <a:ln w="35719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30E936F-9106-6FED-28C1-A7510C703708}"/>
                </a:ext>
              </a:extLst>
            </p:cNvPr>
            <p:cNvSpPr/>
            <p:nvPr/>
          </p:nvSpPr>
          <p:spPr>
            <a:xfrm>
              <a:off x="8339137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2" y="158948"/>
                    <a:pt x="0" y="123366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8BE2EDD-3458-EB53-8844-316F75213273}"/>
                </a:ext>
              </a:extLst>
            </p:cNvPr>
            <p:cNvSpPr/>
            <p:nvPr/>
          </p:nvSpPr>
          <p:spPr>
            <a:xfrm>
              <a:off x="8929389" y="6062662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8 h 158948"/>
                <a:gd name="connsiteX2" fmla="*/ -1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6"/>
                    <a:pt x="123366" y="158948"/>
                    <a:pt x="79474" y="158948"/>
                  </a:cubicBezTo>
                  <a:cubicBezTo>
                    <a:pt x="35581" y="158948"/>
                    <a:pt x="-1" y="123366"/>
                    <a:pt x="-1" y="79474"/>
                  </a:cubicBezTo>
                  <a:cubicBezTo>
                    <a:pt x="-1" y="35582"/>
                    <a:pt x="35581" y="0"/>
                    <a:pt x="79474" y="0"/>
                  </a:cubicBezTo>
                  <a:cubicBezTo>
                    <a:pt x="123366" y="0"/>
                    <a:pt x="158948" y="35582"/>
                    <a:pt x="158948" y="79474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C210882-7359-5B9B-04AA-3B253B39F4DB}"/>
                </a:ext>
              </a:extLst>
            </p:cNvPr>
            <p:cNvSpPr/>
            <p:nvPr/>
          </p:nvSpPr>
          <p:spPr>
            <a:xfrm>
              <a:off x="8556128" y="6171604"/>
              <a:ext cx="158948" cy="158948"/>
            </a:xfrm>
            <a:custGeom>
              <a:avLst/>
              <a:gdLst>
                <a:gd name="connsiteX0" fmla="*/ 158948 w 158948"/>
                <a:gd name="connsiteY0" fmla="*/ 79474 h 158948"/>
                <a:gd name="connsiteX1" fmla="*/ 79474 w 158948"/>
                <a:gd name="connsiteY1" fmla="*/ 158949 h 158948"/>
                <a:gd name="connsiteX2" fmla="*/ 0 w 158948"/>
                <a:gd name="connsiteY2" fmla="*/ 79474 h 158948"/>
                <a:gd name="connsiteX3" fmla="*/ 79474 w 158948"/>
                <a:gd name="connsiteY3" fmla="*/ 0 h 158948"/>
                <a:gd name="connsiteX4" fmla="*/ 158948 w 158948"/>
                <a:gd name="connsiteY4" fmla="*/ 79474 h 15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948" h="158948">
                  <a:moveTo>
                    <a:pt x="158948" y="79474"/>
                  </a:moveTo>
                  <a:cubicBezTo>
                    <a:pt x="158948" y="123367"/>
                    <a:pt x="123366" y="158949"/>
                    <a:pt x="79474" y="158949"/>
                  </a:cubicBezTo>
                  <a:cubicBezTo>
                    <a:pt x="35582" y="158949"/>
                    <a:pt x="0" y="123367"/>
                    <a:pt x="0" y="79474"/>
                  </a:cubicBezTo>
                  <a:cubicBezTo>
                    <a:pt x="0" y="35582"/>
                    <a:pt x="35582" y="0"/>
                    <a:pt x="79474" y="0"/>
                  </a:cubicBezTo>
                  <a:cubicBezTo>
                    <a:pt x="123367" y="0"/>
                    <a:pt x="158948" y="35582"/>
                    <a:pt x="158948" y="794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BCB9A6C-DE97-8067-B1C6-25124538CFD7}"/>
                </a:ext>
              </a:extLst>
            </p:cNvPr>
            <p:cNvSpPr/>
            <p:nvPr/>
          </p:nvSpPr>
          <p:spPr>
            <a:xfrm>
              <a:off x="8196262" y="4743747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3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3"/>
                    <a:pt x="543818" y="214313"/>
                  </a:cubicBezTo>
                  <a:cubicBezTo>
                    <a:pt x="243476" y="214313"/>
                    <a:pt x="0" y="166337"/>
                    <a:pt x="0" y="107156"/>
                  </a:cubicBezTo>
                  <a:cubicBezTo>
                    <a:pt x="0" y="47976"/>
                    <a:pt x="243476" y="0"/>
                    <a:pt x="543818" y="0"/>
                  </a:cubicBezTo>
                  <a:cubicBezTo>
                    <a:pt x="844160" y="0"/>
                    <a:pt x="1087636" y="47976"/>
                    <a:pt x="1087636" y="107156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CD7D229-95DE-A05E-6BD0-EF460185CA77}"/>
                </a:ext>
              </a:extLst>
            </p:cNvPr>
            <p:cNvSpPr/>
            <p:nvPr/>
          </p:nvSpPr>
          <p:spPr>
            <a:xfrm>
              <a:off x="8196262" y="4688383"/>
              <a:ext cx="1087635" cy="214312"/>
            </a:xfrm>
            <a:custGeom>
              <a:avLst/>
              <a:gdLst>
                <a:gd name="connsiteX0" fmla="*/ 1087636 w 1087635"/>
                <a:gd name="connsiteY0" fmla="*/ 107156 h 214312"/>
                <a:gd name="connsiteX1" fmla="*/ 543818 w 1087635"/>
                <a:gd name="connsiteY1" fmla="*/ 214312 h 214312"/>
                <a:gd name="connsiteX2" fmla="*/ 0 w 1087635"/>
                <a:gd name="connsiteY2" fmla="*/ 107156 h 214312"/>
                <a:gd name="connsiteX3" fmla="*/ 543818 w 1087635"/>
                <a:gd name="connsiteY3" fmla="*/ 0 h 214312"/>
                <a:gd name="connsiteX4" fmla="*/ 1087636 w 1087635"/>
                <a:gd name="connsiteY4" fmla="*/ 10715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35" h="214312">
                  <a:moveTo>
                    <a:pt x="1087636" y="107156"/>
                  </a:moveTo>
                  <a:cubicBezTo>
                    <a:pt x="1087636" y="166337"/>
                    <a:pt x="844160" y="214312"/>
                    <a:pt x="543818" y="214312"/>
                  </a:cubicBezTo>
                  <a:cubicBezTo>
                    <a:pt x="243476" y="214312"/>
                    <a:pt x="0" y="166337"/>
                    <a:pt x="0" y="107156"/>
                  </a:cubicBezTo>
                  <a:cubicBezTo>
                    <a:pt x="0" y="47975"/>
                    <a:pt x="243476" y="0"/>
                    <a:pt x="543818" y="0"/>
                  </a:cubicBezTo>
                  <a:cubicBezTo>
                    <a:pt x="844160" y="0"/>
                    <a:pt x="1087636" y="47975"/>
                    <a:pt x="1087636" y="10715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4C449F1-9B39-0F18-D883-85C03BC70320}"/>
                </a:ext>
              </a:extLst>
            </p:cNvPr>
            <p:cNvSpPr/>
            <p:nvPr/>
          </p:nvSpPr>
          <p:spPr>
            <a:xfrm>
              <a:off x="8093571" y="6021585"/>
              <a:ext cx="236636" cy="154126"/>
            </a:xfrm>
            <a:custGeom>
              <a:avLst/>
              <a:gdLst>
                <a:gd name="connsiteX0" fmla="*/ 0 w 236636"/>
                <a:gd name="connsiteY0" fmla="*/ 0 h 154126"/>
                <a:gd name="connsiteX1" fmla="*/ 10715 w 236636"/>
                <a:gd name="connsiteY1" fmla="*/ 122337 h 154126"/>
                <a:gd name="connsiteX2" fmla="*/ 109835 w 236636"/>
                <a:gd name="connsiteY2" fmla="*/ 153591 h 154126"/>
                <a:gd name="connsiteX3" fmla="*/ 236637 w 236636"/>
                <a:gd name="connsiteY3" fmla="*/ 102691 h 154126"/>
                <a:gd name="connsiteX4" fmla="*/ 230386 w 236636"/>
                <a:gd name="connsiteY4" fmla="*/ 1786 h 154126"/>
                <a:gd name="connsiteX5" fmla="*/ 0 w 236636"/>
                <a:gd name="connsiteY5" fmla="*/ 0 h 15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636" h="154126">
                  <a:moveTo>
                    <a:pt x="0" y="0"/>
                  </a:moveTo>
                  <a:cubicBezTo>
                    <a:pt x="6251" y="41970"/>
                    <a:pt x="14287" y="100906"/>
                    <a:pt x="10715" y="122337"/>
                  </a:cubicBezTo>
                  <a:cubicBezTo>
                    <a:pt x="10715" y="122337"/>
                    <a:pt x="25896" y="158949"/>
                    <a:pt x="109835" y="153591"/>
                  </a:cubicBezTo>
                  <a:cubicBezTo>
                    <a:pt x="193774" y="148233"/>
                    <a:pt x="236637" y="102691"/>
                    <a:pt x="236637" y="102691"/>
                  </a:cubicBezTo>
                  <a:cubicBezTo>
                    <a:pt x="236637" y="102691"/>
                    <a:pt x="233958" y="52685"/>
                    <a:pt x="230386" y="1786"/>
                  </a:cubicBezTo>
                  <a:cubicBezTo>
                    <a:pt x="154226" y="16412"/>
                    <a:pt x="75924" y="15805"/>
                    <a:pt x="0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FF29D448-6FCA-B8B2-C625-04C8E094DDEB}"/>
                </a:ext>
              </a:extLst>
            </p:cNvPr>
            <p:cNvSpPr/>
            <p:nvPr/>
          </p:nvSpPr>
          <p:spPr>
            <a:xfrm>
              <a:off x="8086082" y="5903985"/>
              <a:ext cx="238767" cy="130820"/>
            </a:xfrm>
            <a:custGeom>
              <a:avLst/>
              <a:gdLst>
                <a:gd name="connsiteX0" fmla="*/ 344 w 238767"/>
                <a:gd name="connsiteY0" fmla="*/ 73845 h 130820"/>
                <a:gd name="connsiteX1" fmla="*/ 7488 w 238767"/>
                <a:gd name="connsiteY1" fmla="*/ 118493 h 130820"/>
                <a:gd name="connsiteX2" fmla="*/ 238767 w 238767"/>
                <a:gd name="connsiteY2" fmla="*/ 120279 h 130820"/>
                <a:gd name="connsiteX3" fmla="*/ 233409 w 238767"/>
                <a:gd name="connsiteY3" fmla="*/ 8658 h 130820"/>
                <a:gd name="connsiteX4" fmla="*/ 344 w 238767"/>
                <a:gd name="connsiteY4" fmla="*/ 73845 h 13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67" h="130820">
                  <a:moveTo>
                    <a:pt x="344" y="73845"/>
                  </a:moveTo>
                  <a:cubicBezTo>
                    <a:pt x="344" y="73845"/>
                    <a:pt x="3916" y="92597"/>
                    <a:pt x="7488" y="118493"/>
                  </a:cubicBezTo>
                  <a:cubicBezTo>
                    <a:pt x="83712" y="134305"/>
                    <a:pt x="162308" y="134911"/>
                    <a:pt x="238767" y="120279"/>
                  </a:cubicBezTo>
                  <a:cubicBezTo>
                    <a:pt x="236088" y="70273"/>
                    <a:pt x="233409" y="19374"/>
                    <a:pt x="233409" y="8658"/>
                  </a:cubicBezTo>
                  <a:cubicBezTo>
                    <a:pt x="232516" y="-13666"/>
                    <a:pt x="-10371" y="6872"/>
                    <a:pt x="344" y="73845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A69D0B3C-6E38-BBE2-43FE-0BF9669CBF4D}"/>
                </a:ext>
              </a:extLst>
            </p:cNvPr>
            <p:cNvSpPr/>
            <p:nvPr/>
          </p:nvSpPr>
          <p:spPr>
            <a:xfrm>
              <a:off x="7952406" y="6109496"/>
              <a:ext cx="404957" cy="357929"/>
            </a:xfrm>
            <a:custGeom>
              <a:avLst/>
              <a:gdLst>
                <a:gd name="connsiteX0" fmla="*/ 152773 w 404957"/>
                <a:gd name="connsiteY0" fmla="*/ 14781 h 357929"/>
                <a:gd name="connsiteX1" fmla="*/ 134021 w 404957"/>
                <a:gd name="connsiteY1" fmla="*/ 78181 h 357929"/>
                <a:gd name="connsiteX2" fmla="*/ 76 w 404957"/>
                <a:gd name="connsiteY2" fmla="*/ 298745 h 357929"/>
                <a:gd name="connsiteX3" fmla="*/ 117948 w 404957"/>
                <a:gd name="connsiteY3" fmla="*/ 356788 h 357929"/>
                <a:gd name="connsiteX4" fmla="*/ 349226 w 404957"/>
                <a:gd name="connsiteY4" fmla="*/ 349644 h 357929"/>
                <a:gd name="connsiteX5" fmla="*/ 376016 w 404957"/>
                <a:gd name="connsiteY5" fmla="*/ 324641 h 357929"/>
                <a:gd name="connsiteX6" fmla="*/ 403698 w 404957"/>
                <a:gd name="connsiteY6" fmla="*/ 210341 h 357929"/>
                <a:gd name="connsiteX7" fmla="*/ 384052 w 404957"/>
                <a:gd name="connsiteY7" fmla="*/ 27282 h 357929"/>
                <a:gd name="connsiteX8" fmla="*/ 377801 w 404957"/>
                <a:gd name="connsiteY8" fmla="*/ 1386 h 357929"/>
                <a:gd name="connsiteX9" fmla="*/ 322437 w 404957"/>
                <a:gd name="connsiteY9" fmla="*/ 42463 h 357929"/>
                <a:gd name="connsiteX10" fmla="*/ 241177 w 404957"/>
                <a:gd name="connsiteY10" fmla="*/ 1386 h 357929"/>
                <a:gd name="connsiteX11" fmla="*/ 163489 w 404957"/>
                <a:gd name="connsiteY11" fmla="*/ 38891 h 357929"/>
                <a:gd name="connsiteX12" fmla="*/ 152773 w 404957"/>
                <a:gd name="connsiteY12" fmla="*/ 14781 h 35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957" h="357929">
                  <a:moveTo>
                    <a:pt x="152773" y="14781"/>
                  </a:moveTo>
                  <a:cubicBezTo>
                    <a:pt x="145342" y="35547"/>
                    <a:pt x="139081" y="56714"/>
                    <a:pt x="134021" y="78181"/>
                  </a:cubicBezTo>
                  <a:cubicBezTo>
                    <a:pt x="120626" y="129081"/>
                    <a:pt x="-3496" y="268384"/>
                    <a:pt x="76" y="298745"/>
                  </a:cubicBezTo>
                  <a:cubicBezTo>
                    <a:pt x="3647" y="329106"/>
                    <a:pt x="25972" y="356788"/>
                    <a:pt x="117948" y="356788"/>
                  </a:cubicBezTo>
                  <a:cubicBezTo>
                    <a:pt x="209923" y="356788"/>
                    <a:pt x="318866" y="362146"/>
                    <a:pt x="349226" y="349644"/>
                  </a:cubicBezTo>
                  <a:cubicBezTo>
                    <a:pt x="360230" y="343854"/>
                    <a:pt x="369481" y="335220"/>
                    <a:pt x="376016" y="324641"/>
                  </a:cubicBezTo>
                  <a:cubicBezTo>
                    <a:pt x="398828" y="291172"/>
                    <a:pt x="408669" y="250539"/>
                    <a:pt x="403698" y="210341"/>
                  </a:cubicBezTo>
                  <a:cubicBezTo>
                    <a:pt x="396554" y="145154"/>
                    <a:pt x="384052" y="37105"/>
                    <a:pt x="384052" y="27282"/>
                  </a:cubicBezTo>
                  <a:cubicBezTo>
                    <a:pt x="384086" y="18273"/>
                    <a:pt x="381942" y="9389"/>
                    <a:pt x="377801" y="1386"/>
                  </a:cubicBezTo>
                  <a:cubicBezTo>
                    <a:pt x="377802" y="1386"/>
                    <a:pt x="352798" y="36212"/>
                    <a:pt x="322437" y="42463"/>
                  </a:cubicBezTo>
                  <a:cubicBezTo>
                    <a:pt x="292077" y="48714"/>
                    <a:pt x="289397" y="11209"/>
                    <a:pt x="241177" y="1386"/>
                  </a:cubicBezTo>
                  <a:cubicBezTo>
                    <a:pt x="192957" y="-8436"/>
                    <a:pt x="171526" y="37105"/>
                    <a:pt x="163489" y="38891"/>
                  </a:cubicBezTo>
                  <a:cubicBezTo>
                    <a:pt x="154559" y="38891"/>
                    <a:pt x="152773" y="21925"/>
                    <a:pt x="152773" y="1478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29DB47C7-C078-472B-7EC3-AFDD82625074}"/>
                </a:ext>
              </a:extLst>
            </p:cNvPr>
            <p:cNvSpPr/>
            <p:nvPr/>
          </p:nvSpPr>
          <p:spPr>
            <a:xfrm>
              <a:off x="8905279" y="5928760"/>
              <a:ext cx="255682" cy="162167"/>
            </a:xfrm>
            <a:custGeom>
              <a:avLst/>
              <a:gdLst>
                <a:gd name="connsiteX0" fmla="*/ 220563 w 255682"/>
                <a:gd name="connsiteY0" fmla="*/ 157119 h 162167"/>
                <a:gd name="connsiteX1" fmla="*/ 255389 w 255682"/>
                <a:gd name="connsiteY1" fmla="*/ 47284 h 162167"/>
                <a:gd name="connsiteX2" fmla="*/ 8930 w 255682"/>
                <a:gd name="connsiteY2" fmla="*/ 39247 h 162167"/>
                <a:gd name="connsiteX3" fmla="*/ 0 w 255682"/>
                <a:gd name="connsiteY3" fmla="*/ 82110 h 162167"/>
                <a:gd name="connsiteX4" fmla="*/ 220563 w 255682"/>
                <a:gd name="connsiteY4" fmla="*/ 157119 h 1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82" h="162167">
                  <a:moveTo>
                    <a:pt x="220563" y="157119"/>
                  </a:moveTo>
                  <a:cubicBezTo>
                    <a:pt x="235744" y="111578"/>
                    <a:pt x="250925" y="64251"/>
                    <a:pt x="255389" y="47284"/>
                  </a:cubicBezTo>
                  <a:cubicBezTo>
                    <a:pt x="265212" y="12458"/>
                    <a:pt x="25004" y="-34869"/>
                    <a:pt x="8930" y="39247"/>
                  </a:cubicBezTo>
                  <a:lnTo>
                    <a:pt x="0" y="82110"/>
                  </a:lnTo>
                  <a:cubicBezTo>
                    <a:pt x="59829" y="132116"/>
                    <a:pt x="142875" y="177658"/>
                    <a:pt x="220563" y="15711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996F6D39-1145-3CEB-C433-C0DEA4262735}"/>
                </a:ext>
              </a:extLst>
            </p:cNvPr>
            <p:cNvSpPr/>
            <p:nvPr/>
          </p:nvSpPr>
          <p:spPr>
            <a:xfrm>
              <a:off x="8877597" y="6010870"/>
              <a:ext cx="248245" cy="184645"/>
            </a:xfrm>
            <a:custGeom>
              <a:avLst/>
              <a:gdLst>
                <a:gd name="connsiteX0" fmla="*/ 27682 w 248245"/>
                <a:gd name="connsiteY0" fmla="*/ 0 h 184645"/>
                <a:gd name="connsiteX1" fmla="*/ 0 w 248245"/>
                <a:gd name="connsiteY1" fmla="*/ 130373 h 184645"/>
                <a:gd name="connsiteX2" fmla="*/ 79474 w 248245"/>
                <a:gd name="connsiteY2" fmla="*/ 175914 h 184645"/>
                <a:gd name="connsiteX3" fmla="*/ 215205 w 248245"/>
                <a:gd name="connsiteY3" fmla="*/ 175914 h 184645"/>
                <a:gd name="connsiteX4" fmla="*/ 248245 w 248245"/>
                <a:gd name="connsiteY4" fmla="*/ 74116 h 184645"/>
                <a:gd name="connsiteX5" fmla="*/ 27682 w 248245"/>
                <a:gd name="connsiteY5" fmla="*/ 0 h 18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45" h="184645">
                  <a:moveTo>
                    <a:pt x="27682" y="0"/>
                  </a:moveTo>
                  <a:lnTo>
                    <a:pt x="0" y="130373"/>
                  </a:lnTo>
                  <a:cubicBezTo>
                    <a:pt x="0" y="130373"/>
                    <a:pt x="14287" y="156270"/>
                    <a:pt x="79474" y="175914"/>
                  </a:cubicBezTo>
                  <a:cubicBezTo>
                    <a:pt x="144661" y="195560"/>
                    <a:pt x="215205" y="175914"/>
                    <a:pt x="215205" y="175914"/>
                  </a:cubicBezTo>
                  <a:cubicBezTo>
                    <a:pt x="215205" y="175914"/>
                    <a:pt x="231279" y="125908"/>
                    <a:pt x="248245" y="74116"/>
                  </a:cubicBezTo>
                  <a:cubicBezTo>
                    <a:pt x="170557" y="95547"/>
                    <a:pt x="87511" y="50006"/>
                    <a:pt x="27682" y="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AF9482-B44C-CCEA-5860-A130C780FA39}"/>
                </a:ext>
              </a:extLst>
            </p:cNvPr>
            <p:cNvSpPr/>
            <p:nvPr/>
          </p:nvSpPr>
          <p:spPr>
            <a:xfrm>
              <a:off x="8690802" y="6092944"/>
              <a:ext cx="418074" cy="393975"/>
            </a:xfrm>
            <a:custGeom>
              <a:avLst/>
              <a:gdLst>
                <a:gd name="connsiteX0" fmla="*/ 195725 w 418074"/>
                <a:gd name="connsiteY0" fmla="*/ 8116 h 393975"/>
                <a:gd name="connsiteX1" fmla="*/ 166257 w 418074"/>
                <a:gd name="connsiteY1" fmla="*/ 60801 h 393975"/>
                <a:gd name="connsiteX2" fmla="*/ 165 w 418074"/>
                <a:gd name="connsiteY2" fmla="*/ 297438 h 393975"/>
                <a:gd name="connsiteX3" fmla="*/ 59101 w 418074"/>
                <a:gd name="connsiteY3" fmla="*/ 366196 h 393975"/>
                <a:gd name="connsiteX4" fmla="*/ 339493 w 418074"/>
                <a:gd name="connsiteY4" fmla="*/ 390306 h 393975"/>
                <a:gd name="connsiteX5" fmla="*/ 397536 w 418074"/>
                <a:gd name="connsiteY5" fmla="*/ 215285 h 393975"/>
                <a:gd name="connsiteX6" fmla="*/ 418074 w 418074"/>
                <a:gd name="connsiteY6" fmla="*/ 49193 h 393975"/>
                <a:gd name="connsiteX7" fmla="*/ 382355 w 418074"/>
                <a:gd name="connsiteY7" fmla="*/ 78660 h 393975"/>
                <a:gd name="connsiteX8" fmla="*/ 301989 w 418074"/>
                <a:gd name="connsiteY8" fmla="*/ 5437 h 393975"/>
                <a:gd name="connsiteX9" fmla="*/ 205548 w 418074"/>
                <a:gd name="connsiteY9" fmla="*/ 35798 h 393975"/>
                <a:gd name="connsiteX10" fmla="*/ 195725 w 418074"/>
                <a:gd name="connsiteY10" fmla="*/ 8116 h 39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074" h="393975">
                  <a:moveTo>
                    <a:pt x="195725" y="8116"/>
                  </a:moveTo>
                  <a:cubicBezTo>
                    <a:pt x="182906" y="23825"/>
                    <a:pt x="172933" y="41655"/>
                    <a:pt x="166257" y="60801"/>
                  </a:cubicBezTo>
                  <a:cubicBezTo>
                    <a:pt x="151970" y="96520"/>
                    <a:pt x="2844" y="267969"/>
                    <a:pt x="165" y="297438"/>
                  </a:cubicBezTo>
                  <a:cubicBezTo>
                    <a:pt x="-2514" y="326906"/>
                    <a:pt x="27847" y="355481"/>
                    <a:pt x="59101" y="366196"/>
                  </a:cubicBezTo>
                  <a:cubicBezTo>
                    <a:pt x="90355" y="376912"/>
                    <a:pt x="301095" y="403701"/>
                    <a:pt x="339493" y="390306"/>
                  </a:cubicBezTo>
                  <a:cubicBezTo>
                    <a:pt x="377891" y="376912"/>
                    <a:pt x="396643" y="297438"/>
                    <a:pt x="397536" y="215285"/>
                  </a:cubicBezTo>
                  <a:cubicBezTo>
                    <a:pt x="399100" y="159394"/>
                    <a:pt x="405977" y="103780"/>
                    <a:pt x="418074" y="49193"/>
                  </a:cubicBezTo>
                  <a:cubicBezTo>
                    <a:pt x="411410" y="64044"/>
                    <a:pt x="398203" y="74940"/>
                    <a:pt x="382355" y="78660"/>
                  </a:cubicBezTo>
                  <a:cubicBezTo>
                    <a:pt x="355567" y="85804"/>
                    <a:pt x="345744" y="25975"/>
                    <a:pt x="301989" y="5437"/>
                  </a:cubicBezTo>
                  <a:cubicBezTo>
                    <a:pt x="258233" y="-15101"/>
                    <a:pt x="215371" y="28654"/>
                    <a:pt x="205548" y="35798"/>
                  </a:cubicBezTo>
                  <a:cubicBezTo>
                    <a:pt x="195725" y="42942"/>
                    <a:pt x="193939" y="15259"/>
                    <a:pt x="195725" y="81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577B3E1B-BE2E-C87C-9A9D-3627BF4036F1}"/>
                </a:ext>
              </a:extLst>
            </p:cNvPr>
            <p:cNvSpPr/>
            <p:nvPr/>
          </p:nvSpPr>
          <p:spPr>
            <a:xfrm>
              <a:off x="7844430" y="4269809"/>
              <a:ext cx="1640660" cy="1773864"/>
            </a:xfrm>
            <a:custGeom>
              <a:avLst/>
              <a:gdLst>
                <a:gd name="connsiteX0" fmla="*/ 604542 w 1640660"/>
                <a:gd name="connsiteY0" fmla="*/ 81925 h 1773864"/>
                <a:gd name="connsiteX1" fmla="*/ 412554 w 1640660"/>
                <a:gd name="connsiteY1" fmla="*/ 227479 h 1773864"/>
                <a:gd name="connsiteX2" fmla="*/ 2 w 1640660"/>
                <a:gd name="connsiteY2" fmla="*/ 665926 h 1773864"/>
                <a:gd name="connsiteX3" fmla="*/ 110730 w 1640660"/>
                <a:gd name="connsiteY3" fmla="*/ 1354405 h 1773864"/>
                <a:gd name="connsiteX4" fmla="*/ 161629 w 1640660"/>
                <a:gd name="connsiteY4" fmla="*/ 1685697 h 1773864"/>
                <a:gd name="connsiteX5" fmla="*/ 456309 w 1640660"/>
                <a:gd name="connsiteY5" fmla="*/ 1705342 h 1773864"/>
                <a:gd name="connsiteX6" fmla="*/ 533104 w 1640660"/>
                <a:gd name="connsiteY6" fmla="*/ 1492815 h 1773864"/>
                <a:gd name="connsiteX7" fmla="*/ 485777 w 1640660"/>
                <a:gd name="connsiteY7" fmla="*/ 1037401 h 1773864"/>
                <a:gd name="connsiteX8" fmla="*/ 488456 w 1640660"/>
                <a:gd name="connsiteY8" fmla="*/ 740043 h 1773864"/>
                <a:gd name="connsiteX9" fmla="*/ 636689 w 1640660"/>
                <a:gd name="connsiteY9" fmla="*/ 668605 h 1773864"/>
                <a:gd name="connsiteX10" fmla="*/ 767955 w 1640660"/>
                <a:gd name="connsiteY10" fmla="*/ 614134 h 1773864"/>
                <a:gd name="connsiteX11" fmla="*/ 1057277 w 1640660"/>
                <a:gd name="connsiteY11" fmla="*/ 619492 h 1773864"/>
                <a:gd name="connsiteX12" fmla="*/ 1168898 w 1640660"/>
                <a:gd name="connsiteY12" fmla="*/ 799872 h 1773864"/>
                <a:gd name="connsiteX13" fmla="*/ 1134072 w 1640660"/>
                <a:gd name="connsiteY13" fmla="*/ 1079371 h 1773864"/>
                <a:gd name="connsiteX14" fmla="*/ 1017094 w 1640660"/>
                <a:gd name="connsiteY14" fmla="*/ 1608901 h 1773864"/>
                <a:gd name="connsiteX15" fmla="*/ 1168005 w 1640660"/>
                <a:gd name="connsiteY15" fmla="*/ 1762492 h 1773864"/>
                <a:gd name="connsiteX16" fmla="*/ 1395712 w 1640660"/>
                <a:gd name="connsiteY16" fmla="*/ 1681232 h 1773864"/>
                <a:gd name="connsiteX17" fmla="*/ 1524300 w 1640660"/>
                <a:gd name="connsiteY17" fmla="*/ 1203494 h 1773864"/>
                <a:gd name="connsiteX18" fmla="*/ 1640386 w 1640660"/>
                <a:gd name="connsiteY18" fmla="*/ 735578 h 1773864"/>
                <a:gd name="connsiteX19" fmla="*/ 1414465 w 1640660"/>
                <a:gd name="connsiteY19" fmla="*/ 131931 h 1773864"/>
                <a:gd name="connsiteX20" fmla="*/ 604542 w 1640660"/>
                <a:gd name="connsiteY20" fmla="*/ 81925 h 1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0660" h="1773864">
                  <a:moveTo>
                    <a:pt x="604542" y="81925"/>
                  </a:moveTo>
                  <a:cubicBezTo>
                    <a:pt x="604542" y="81925"/>
                    <a:pt x="516138" y="153362"/>
                    <a:pt x="412554" y="227479"/>
                  </a:cubicBezTo>
                  <a:cubicBezTo>
                    <a:pt x="308969" y="301595"/>
                    <a:pt x="-891" y="473938"/>
                    <a:pt x="2" y="665926"/>
                  </a:cubicBezTo>
                  <a:cubicBezTo>
                    <a:pt x="895" y="785584"/>
                    <a:pt x="67868" y="1165989"/>
                    <a:pt x="110730" y="1354405"/>
                  </a:cubicBezTo>
                  <a:cubicBezTo>
                    <a:pt x="153593" y="1542822"/>
                    <a:pt x="105372" y="1619617"/>
                    <a:pt x="161629" y="1685697"/>
                  </a:cubicBezTo>
                  <a:cubicBezTo>
                    <a:pt x="217887" y="1751776"/>
                    <a:pt x="384872" y="1734810"/>
                    <a:pt x="456309" y="1705342"/>
                  </a:cubicBezTo>
                  <a:cubicBezTo>
                    <a:pt x="527747" y="1675874"/>
                    <a:pt x="567930" y="1601758"/>
                    <a:pt x="533104" y="1492815"/>
                  </a:cubicBezTo>
                  <a:cubicBezTo>
                    <a:pt x="498279" y="1383873"/>
                    <a:pt x="473275" y="1185634"/>
                    <a:pt x="485777" y="1037401"/>
                  </a:cubicBezTo>
                  <a:cubicBezTo>
                    <a:pt x="493160" y="938447"/>
                    <a:pt x="494054" y="839115"/>
                    <a:pt x="488456" y="740043"/>
                  </a:cubicBezTo>
                  <a:cubicBezTo>
                    <a:pt x="535439" y="711490"/>
                    <a:pt x="585083" y="687566"/>
                    <a:pt x="636689" y="668605"/>
                  </a:cubicBezTo>
                  <a:cubicBezTo>
                    <a:pt x="681505" y="653118"/>
                    <a:pt x="725341" y="634928"/>
                    <a:pt x="767955" y="614134"/>
                  </a:cubicBezTo>
                  <a:cubicBezTo>
                    <a:pt x="767955" y="614134"/>
                    <a:pt x="1040311" y="611455"/>
                    <a:pt x="1057277" y="619492"/>
                  </a:cubicBezTo>
                  <a:cubicBezTo>
                    <a:pt x="1074243" y="627529"/>
                    <a:pt x="1163540" y="777547"/>
                    <a:pt x="1168898" y="799872"/>
                  </a:cubicBezTo>
                  <a:cubicBezTo>
                    <a:pt x="1168898" y="799872"/>
                    <a:pt x="1151932" y="859701"/>
                    <a:pt x="1134072" y="1079371"/>
                  </a:cubicBezTo>
                  <a:cubicBezTo>
                    <a:pt x="1116213" y="1299041"/>
                    <a:pt x="994769" y="1517819"/>
                    <a:pt x="1017094" y="1608901"/>
                  </a:cubicBezTo>
                  <a:cubicBezTo>
                    <a:pt x="1039418" y="1699984"/>
                    <a:pt x="1093889" y="1740168"/>
                    <a:pt x="1168005" y="1762492"/>
                  </a:cubicBezTo>
                  <a:cubicBezTo>
                    <a:pt x="1242122" y="1784816"/>
                    <a:pt x="1348385" y="1782137"/>
                    <a:pt x="1395712" y="1681232"/>
                  </a:cubicBezTo>
                  <a:cubicBezTo>
                    <a:pt x="1443040" y="1580327"/>
                    <a:pt x="1476973" y="1339225"/>
                    <a:pt x="1524300" y="1203494"/>
                  </a:cubicBezTo>
                  <a:cubicBezTo>
                    <a:pt x="1571627" y="1067762"/>
                    <a:pt x="1645743" y="841841"/>
                    <a:pt x="1640386" y="735578"/>
                  </a:cubicBezTo>
                  <a:cubicBezTo>
                    <a:pt x="1635028" y="629315"/>
                    <a:pt x="1497511" y="260519"/>
                    <a:pt x="1414465" y="131931"/>
                  </a:cubicBezTo>
                  <a:cubicBezTo>
                    <a:pt x="1331419" y="3343"/>
                    <a:pt x="672408" y="-62736"/>
                    <a:pt x="604542" y="819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F21A56F6-86B2-7E51-1DC3-60C787ECBEF9}"/>
                </a:ext>
              </a:extLst>
            </p:cNvPr>
            <p:cNvSpPr/>
            <p:nvPr/>
          </p:nvSpPr>
          <p:spPr>
            <a:xfrm>
              <a:off x="8318599" y="4928592"/>
              <a:ext cx="13394" cy="82152"/>
            </a:xfrm>
            <a:custGeom>
              <a:avLst/>
              <a:gdLst>
                <a:gd name="connsiteX0" fmla="*/ 13395 w 13394"/>
                <a:gd name="connsiteY0" fmla="*/ 82153 h 82152"/>
                <a:gd name="connsiteX1" fmla="*/ 0 w 13394"/>
                <a:gd name="connsiteY1" fmla="*/ 0 h 8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82152">
                  <a:moveTo>
                    <a:pt x="13395" y="82153"/>
                  </a:moveTo>
                  <a:cubicBezTo>
                    <a:pt x="13395" y="82153"/>
                    <a:pt x="8037" y="2232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5970053-A6D7-4591-0E05-E5FD2BA613E7}"/>
                </a:ext>
              </a:extLst>
            </p:cNvPr>
            <p:cNvSpPr/>
            <p:nvPr/>
          </p:nvSpPr>
          <p:spPr>
            <a:xfrm>
              <a:off x="9013329" y="4968775"/>
              <a:ext cx="30360" cy="100905"/>
            </a:xfrm>
            <a:custGeom>
              <a:avLst/>
              <a:gdLst>
                <a:gd name="connsiteX0" fmla="*/ 0 w 30360"/>
                <a:gd name="connsiteY0" fmla="*/ 100905 h 100905"/>
                <a:gd name="connsiteX1" fmla="*/ 30361 w 30360"/>
                <a:gd name="connsiteY1" fmla="*/ 0 h 10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60" h="100905">
                  <a:moveTo>
                    <a:pt x="0" y="100905"/>
                  </a:moveTo>
                  <a:cubicBezTo>
                    <a:pt x="0" y="100905"/>
                    <a:pt x="14287" y="34826"/>
                    <a:pt x="30361" y="0"/>
                  </a:cubicBez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0051293-FB76-572B-D12D-137C3D72F307}"/>
                </a:ext>
              </a:extLst>
            </p:cNvPr>
            <p:cNvSpPr/>
            <p:nvPr/>
          </p:nvSpPr>
          <p:spPr>
            <a:xfrm>
              <a:off x="7911405" y="4805362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07141F12-92B1-637E-D1B0-D65BF9955153}"/>
                </a:ext>
              </a:extLst>
            </p:cNvPr>
            <p:cNvSpPr/>
            <p:nvPr/>
          </p:nvSpPr>
          <p:spPr>
            <a:xfrm>
              <a:off x="9124057" y="4841974"/>
              <a:ext cx="289321" cy="289321"/>
            </a:xfrm>
            <a:custGeom>
              <a:avLst/>
              <a:gdLst>
                <a:gd name="connsiteX0" fmla="*/ 289322 w 289321"/>
                <a:gd name="connsiteY0" fmla="*/ 144661 h 289321"/>
                <a:gd name="connsiteX1" fmla="*/ 144661 w 289321"/>
                <a:gd name="connsiteY1" fmla="*/ 289322 h 289321"/>
                <a:gd name="connsiteX2" fmla="*/ 0 w 289321"/>
                <a:gd name="connsiteY2" fmla="*/ 144661 h 289321"/>
                <a:gd name="connsiteX3" fmla="*/ 144661 w 289321"/>
                <a:gd name="connsiteY3" fmla="*/ 0 h 289321"/>
                <a:gd name="connsiteX4" fmla="*/ 289322 w 289321"/>
                <a:gd name="connsiteY4" fmla="*/ 144661 h 2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21" h="289321">
                  <a:moveTo>
                    <a:pt x="289322" y="144661"/>
                  </a:moveTo>
                  <a:cubicBezTo>
                    <a:pt x="289322" y="224555"/>
                    <a:pt x="224555" y="289322"/>
                    <a:pt x="144661" y="289322"/>
                  </a:cubicBezTo>
                  <a:cubicBezTo>
                    <a:pt x="64767" y="289322"/>
                    <a:pt x="0" y="224555"/>
                    <a:pt x="0" y="144661"/>
                  </a:cubicBezTo>
                  <a:cubicBezTo>
                    <a:pt x="0" y="64767"/>
                    <a:pt x="64767" y="0"/>
                    <a:pt x="144661" y="0"/>
                  </a:cubicBezTo>
                  <a:cubicBezTo>
                    <a:pt x="224555" y="0"/>
                    <a:pt x="289322" y="64767"/>
                    <a:pt x="289322" y="144661"/>
                  </a:cubicBezTo>
                  <a:close/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9A39781-0277-E399-78D6-6A9C3BAF4D6A}"/>
                </a:ext>
              </a:extLst>
            </p:cNvPr>
            <p:cNvSpPr/>
            <p:nvPr/>
          </p:nvSpPr>
          <p:spPr>
            <a:xfrm>
              <a:off x="8085534" y="6234386"/>
              <a:ext cx="196453" cy="31872"/>
            </a:xfrm>
            <a:custGeom>
              <a:avLst/>
              <a:gdLst>
                <a:gd name="connsiteX0" fmla="*/ 0 w 196453"/>
                <a:gd name="connsiteY0" fmla="*/ 25622 h 31872"/>
                <a:gd name="connsiteX1" fmla="*/ 196453 w 196453"/>
                <a:gd name="connsiteY1" fmla="*/ 31873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2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56D6F77-39E5-B489-C5B8-F5771F18E2DA}"/>
                </a:ext>
              </a:extLst>
            </p:cNvPr>
            <p:cNvSpPr/>
            <p:nvPr/>
          </p:nvSpPr>
          <p:spPr>
            <a:xfrm>
              <a:off x="8056066" y="6294215"/>
              <a:ext cx="196453" cy="31873"/>
            </a:xfrm>
            <a:custGeom>
              <a:avLst/>
              <a:gdLst>
                <a:gd name="connsiteX0" fmla="*/ 0 w 196453"/>
                <a:gd name="connsiteY0" fmla="*/ 25622 h 31873"/>
                <a:gd name="connsiteX1" fmla="*/ 196453 w 196453"/>
                <a:gd name="connsiteY1" fmla="*/ 31873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53" h="31873">
                  <a:moveTo>
                    <a:pt x="0" y="25622"/>
                  </a:moveTo>
                  <a:cubicBezTo>
                    <a:pt x="0" y="25622"/>
                    <a:pt x="81260" y="-35993"/>
                    <a:pt x="196453" y="31873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9716165-AC8F-EB58-182A-73F668BEE5B9}"/>
                </a:ext>
              </a:extLst>
            </p:cNvPr>
            <p:cNvSpPr/>
            <p:nvPr/>
          </p:nvSpPr>
          <p:spPr>
            <a:xfrm>
              <a:off x="8847236" y="6223669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22E6FBEE-756E-17E4-D663-F893B05B3002}"/>
                </a:ext>
              </a:extLst>
            </p:cNvPr>
            <p:cNvSpPr/>
            <p:nvPr/>
          </p:nvSpPr>
          <p:spPr>
            <a:xfrm>
              <a:off x="8816875" y="6281712"/>
              <a:ext cx="202704" cy="64021"/>
            </a:xfrm>
            <a:custGeom>
              <a:avLst/>
              <a:gdLst>
                <a:gd name="connsiteX0" fmla="*/ 0 w 202704"/>
                <a:gd name="connsiteY0" fmla="*/ 10444 h 64021"/>
                <a:gd name="connsiteX1" fmla="*/ 202704 w 202704"/>
                <a:gd name="connsiteY1" fmla="*/ 64022 h 6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04" h="64021">
                  <a:moveTo>
                    <a:pt x="0" y="10444"/>
                  </a:moveTo>
                  <a:cubicBezTo>
                    <a:pt x="0" y="10444"/>
                    <a:pt x="102691" y="-35098"/>
                    <a:pt x="202704" y="64022"/>
                  </a:cubicBezTo>
                </a:path>
              </a:pathLst>
            </a:custGeom>
            <a:noFill/>
            <a:ln w="1607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37133A-4DC2-31B6-4FF7-D90D1EC2D345}"/>
                </a:ext>
              </a:extLst>
            </p:cNvPr>
            <p:cNvSpPr/>
            <p:nvPr/>
          </p:nvSpPr>
          <p:spPr>
            <a:xfrm>
              <a:off x="8239954" y="3913217"/>
              <a:ext cx="57647" cy="105439"/>
            </a:xfrm>
            <a:custGeom>
              <a:avLst/>
              <a:gdLst>
                <a:gd name="connsiteX0" fmla="*/ 44712 w 57647"/>
                <a:gd name="connsiteY0" fmla="*/ 105439 h 105439"/>
                <a:gd name="connsiteX1" fmla="*/ 3636 w 57647"/>
                <a:gd name="connsiteY1" fmla="*/ 48290 h 105439"/>
                <a:gd name="connsiteX2" fmla="*/ 56321 w 57647"/>
                <a:gd name="connsiteY2" fmla="*/ 12571 h 105439"/>
                <a:gd name="connsiteX3" fmla="*/ 44712 w 57647"/>
                <a:gd name="connsiteY3" fmla="*/ 105439 h 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47" h="105439">
                  <a:moveTo>
                    <a:pt x="44712" y="105439"/>
                  </a:moveTo>
                  <a:cubicBezTo>
                    <a:pt x="44712" y="105439"/>
                    <a:pt x="23281" y="94724"/>
                    <a:pt x="3636" y="48290"/>
                  </a:cubicBezTo>
                  <a:cubicBezTo>
                    <a:pt x="-16010" y="1855"/>
                    <a:pt x="50070" y="-13325"/>
                    <a:pt x="56321" y="12571"/>
                  </a:cubicBezTo>
                  <a:cubicBezTo>
                    <a:pt x="62572" y="38467"/>
                    <a:pt x="44712" y="105439"/>
                    <a:pt x="44712" y="10543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6A19765-9ECB-06DB-7AFB-8AE38EEE0E47}"/>
                </a:ext>
              </a:extLst>
            </p:cNvPr>
            <p:cNvSpPr/>
            <p:nvPr/>
          </p:nvSpPr>
          <p:spPr>
            <a:xfrm>
              <a:off x="7956946" y="3543414"/>
              <a:ext cx="655052" cy="467234"/>
            </a:xfrm>
            <a:custGeom>
              <a:avLst/>
              <a:gdLst>
                <a:gd name="connsiteX0" fmla="*/ 0 w 655052"/>
                <a:gd name="connsiteY0" fmla="*/ 385053 h 467234"/>
                <a:gd name="connsiteX1" fmla="*/ 160734 w 655052"/>
                <a:gd name="connsiteY1" fmla="*/ 467206 h 467234"/>
                <a:gd name="connsiteX2" fmla="*/ 569714 w 655052"/>
                <a:gd name="connsiteY2" fmla="*/ 361836 h 467234"/>
                <a:gd name="connsiteX3" fmla="*/ 648295 w 655052"/>
                <a:gd name="connsiteY3" fmla="*/ 114483 h 467234"/>
                <a:gd name="connsiteX4" fmla="*/ 527745 w 655052"/>
                <a:gd name="connsiteY4" fmla="*/ 183 h 467234"/>
                <a:gd name="connsiteX5" fmla="*/ 228600 w 655052"/>
                <a:gd name="connsiteY5" fmla="*/ 175205 h 467234"/>
                <a:gd name="connsiteX6" fmla="*/ 0 w 655052"/>
                <a:gd name="connsiteY6" fmla="*/ 385053 h 46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052" h="467234">
                  <a:moveTo>
                    <a:pt x="0" y="385053"/>
                  </a:moveTo>
                  <a:cubicBezTo>
                    <a:pt x="0" y="385053"/>
                    <a:pt x="35719" y="468992"/>
                    <a:pt x="160734" y="467206"/>
                  </a:cubicBezTo>
                  <a:cubicBezTo>
                    <a:pt x="258961" y="466313"/>
                    <a:pt x="550962" y="369872"/>
                    <a:pt x="569714" y="361836"/>
                  </a:cubicBezTo>
                  <a:cubicBezTo>
                    <a:pt x="588466" y="353799"/>
                    <a:pt x="680442" y="238606"/>
                    <a:pt x="648295" y="114483"/>
                  </a:cubicBezTo>
                  <a:cubicBezTo>
                    <a:pt x="616148" y="-9639"/>
                    <a:pt x="527745" y="183"/>
                    <a:pt x="527745" y="183"/>
                  </a:cubicBezTo>
                  <a:cubicBezTo>
                    <a:pt x="527745" y="183"/>
                    <a:pt x="424160" y="37688"/>
                    <a:pt x="228600" y="175205"/>
                  </a:cubicBezTo>
                  <a:cubicBezTo>
                    <a:pt x="33040" y="312722"/>
                    <a:pt x="3572" y="318973"/>
                    <a:pt x="0" y="385053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CA938474-6526-202E-798D-751A3718A2C7}"/>
                </a:ext>
              </a:extLst>
            </p:cNvPr>
            <p:cNvSpPr/>
            <p:nvPr/>
          </p:nvSpPr>
          <p:spPr>
            <a:xfrm>
              <a:off x="8209974" y="3528417"/>
              <a:ext cx="389671" cy="490239"/>
            </a:xfrm>
            <a:custGeom>
              <a:avLst/>
              <a:gdLst>
                <a:gd name="connsiteX0" fmla="*/ 42545 w 389671"/>
                <a:gd name="connsiteY0" fmla="*/ 309860 h 490239"/>
                <a:gd name="connsiteX1" fmla="*/ 74692 w 389671"/>
                <a:gd name="connsiteY1" fmla="*/ 490240 h 490239"/>
                <a:gd name="connsiteX2" fmla="*/ 346155 w 389671"/>
                <a:gd name="connsiteY2" fmla="*/ 385763 h 490239"/>
                <a:gd name="connsiteX3" fmla="*/ 373837 w 389671"/>
                <a:gd name="connsiteY3" fmla="*/ 115193 h 490239"/>
                <a:gd name="connsiteX4" fmla="*/ 279182 w 389671"/>
                <a:gd name="connsiteY4" fmla="*/ 0 h 490239"/>
                <a:gd name="connsiteX5" fmla="*/ 55047 w 389671"/>
                <a:gd name="connsiteY5" fmla="*/ 135731 h 490239"/>
                <a:gd name="connsiteX6" fmla="*/ 42545 w 389671"/>
                <a:gd name="connsiteY6" fmla="*/ 309860 h 49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671" h="490239">
                  <a:moveTo>
                    <a:pt x="42545" y="309860"/>
                  </a:moveTo>
                  <a:cubicBezTo>
                    <a:pt x="42545" y="309860"/>
                    <a:pt x="69335" y="409873"/>
                    <a:pt x="74692" y="490240"/>
                  </a:cubicBezTo>
                  <a:cubicBezTo>
                    <a:pt x="74692" y="490240"/>
                    <a:pt x="324724" y="403622"/>
                    <a:pt x="346155" y="385763"/>
                  </a:cubicBezTo>
                  <a:cubicBezTo>
                    <a:pt x="367586" y="367903"/>
                    <a:pt x="414021" y="199132"/>
                    <a:pt x="373837" y="115193"/>
                  </a:cubicBezTo>
                  <a:cubicBezTo>
                    <a:pt x="333653" y="31254"/>
                    <a:pt x="279182" y="0"/>
                    <a:pt x="279182" y="0"/>
                  </a:cubicBezTo>
                  <a:cubicBezTo>
                    <a:pt x="202196" y="41377"/>
                    <a:pt x="127386" y="86680"/>
                    <a:pt x="55047" y="135731"/>
                  </a:cubicBezTo>
                  <a:cubicBezTo>
                    <a:pt x="-61039" y="215206"/>
                    <a:pt x="42545" y="309860"/>
                    <a:pt x="42545" y="30986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96D7470-E5C9-3C18-178A-4DEFD97166B2}"/>
                </a:ext>
              </a:extLst>
            </p:cNvPr>
            <p:cNvSpPr/>
            <p:nvPr/>
          </p:nvSpPr>
          <p:spPr>
            <a:xfrm>
              <a:off x="8256091" y="3664148"/>
              <a:ext cx="79474" cy="336649"/>
            </a:xfrm>
            <a:custGeom>
              <a:avLst/>
              <a:gdLst>
                <a:gd name="connsiteX0" fmla="*/ 79474 w 79474"/>
                <a:gd name="connsiteY0" fmla="*/ 336649 h 336649"/>
                <a:gd name="connsiteX1" fmla="*/ 0 w 79474"/>
                <a:gd name="connsiteY1" fmla="*/ 0 h 33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74" h="336649">
                  <a:moveTo>
                    <a:pt x="79474" y="336649"/>
                  </a:moveTo>
                  <a:cubicBezTo>
                    <a:pt x="79474" y="336649"/>
                    <a:pt x="64294" y="141982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30E4BA0-58FE-28FF-43C1-53A8437D954C}"/>
                </a:ext>
              </a:extLst>
            </p:cNvPr>
            <p:cNvSpPr/>
            <p:nvPr/>
          </p:nvSpPr>
          <p:spPr>
            <a:xfrm>
              <a:off x="8407800" y="3487284"/>
              <a:ext cx="1193994" cy="1045313"/>
            </a:xfrm>
            <a:custGeom>
              <a:avLst/>
              <a:gdLst>
                <a:gd name="connsiteX0" fmla="*/ 967181 w 1193994"/>
                <a:gd name="connsiteY0" fmla="*/ 92032 h 1045313"/>
                <a:gd name="connsiteX1" fmla="*/ 591241 w 1193994"/>
                <a:gd name="connsiteY1" fmla="*/ 17915 h 1045313"/>
                <a:gd name="connsiteX2" fmla="*/ 270665 w 1193994"/>
                <a:gd name="connsiteY2" fmla="*/ 1842 h 1045313"/>
                <a:gd name="connsiteX3" fmla="*/ 91179 w 1193994"/>
                <a:gd name="connsiteY3" fmla="*/ 33989 h 1045313"/>
                <a:gd name="connsiteX4" fmla="*/ 39387 w 1193994"/>
                <a:gd name="connsiteY4" fmla="*/ 102748 h 1045313"/>
                <a:gd name="connsiteX5" fmla="*/ 21527 w 1193994"/>
                <a:gd name="connsiteY5" fmla="*/ 275983 h 1045313"/>
                <a:gd name="connsiteX6" fmla="*/ 38493 w 1193994"/>
                <a:gd name="connsiteY6" fmla="*/ 434932 h 1045313"/>
                <a:gd name="connsiteX7" fmla="*/ 51888 w 1193994"/>
                <a:gd name="connsiteY7" fmla="*/ 614419 h 1045313"/>
                <a:gd name="connsiteX8" fmla="*/ 96 w 1193994"/>
                <a:gd name="connsiteY8" fmla="*/ 923386 h 1045313"/>
                <a:gd name="connsiteX9" fmla="*/ 339424 w 1193994"/>
                <a:gd name="connsiteY9" fmla="*/ 1044829 h 1045313"/>
                <a:gd name="connsiteX10" fmla="*/ 829664 w 1193994"/>
                <a:gd name="connsiteY10" fmla="*/ 965355 h 1045313"/>
                <a:gd name="connsiteX11" fmla="*/ 861811 w 1193994"/>
                <a:gd name="connsiteY11" fmla="*/ 817122 h 1045313"/>
                <a:gd name="connsiteX12" fmla="*/ 868954 w 1193994"/>
                <a:gd name="connsiteY12" fmla="*/ 465293 h 1045313"/>
                <a:gd name="connsiteX13" fmla="*/ 964502 w 1193994"/>
                <a:gd name="connsiteY13" fmla="*/ 548339 h 1045313"/>
                <a:gd name="connsiteX14" fmla="*/ 1193995 w 1193994"/>
                <a:gd name="connsiteY14" fmla="*/ 332240 h 1045313"/>
                <a:gd name="connsiteX15" fmla="*/ 967181 w 1193994"/>
                <a:gd name="connsiteY15" fmla="*/ 92032 h 10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93994" h="1045313">
                  <a:moveTo>
                    <a:pt x="967181" y="92032"/>
                  </a:moveTo>
                  <a:cubicBezTo>
                    <a:pt x="843058" y="-10660"/>
                    <a:pt x="675180" y="14343"/>
                    <a:pt x="591241" y="17915"/>
                  </a:cubicBezTo>
                  <a:cubicBezTo>
                    <a:pt x="507302" y="21487"/>
                    <a:pt x="433186" y="16130"/>
                    <a:pt x="270665" y="1842"/>
                  </a:cubicBezTo>
                  <a:cubicBezTo>
                    <a:pt x="182261" y="-6195"/>
                    <a:pt x="125111" y="13450"/>
                    <a:pt x="91179" y="33989"/>
                  </a:cubicBezTo>
                  <a:cubicBezTo>
                    <a:pt x="65652" y="49326"/>
                    <a:pt x="47082" y="73980"/>
                    <a:pt x="39387" y="102748"/>
                  </a:cubicBezTo>
                  <a:cubicBezTo>
                    <a:pt x="26531" y="159572"/>
                    <a:pt x="20535" y="217732"/>
                    <a:pt x="21527" y="275983"/>
                  </a:cubicBezTo>
                  <a:cubicBezTo>
                    <a:pt x="23360" y="329305"/>
                    <a:pt x="29030" y="382425"/>
                    <a:pt x="38493" y="434932"/>
                  </a:cubicBezTo>
                  <a:cubicBezTo>
                    <a:pt x="45637" y="505476"/>
                    <a:pt x="51888" y="580486"/>
                    <a:pt x="51888" y="614419"/>
                  </a:cubicBezTo>
                  <a:cubicBezTo>
                    <a:pt x="51888" y="688535"/>
                    <a:pt x="-2583" y="861771"/>
                    <a:pt x="96" y="923386"/>
                  </a:cubicBezTo>
                  <a:cubicBezTo>
                    <a:pt x="2775" y="985001"/>
                    <a:pt x="176011" y="1037686"/>
                    <a:pt x="339424" y="1044829"/>
                  </a:cubicBezTo>
                  <a:cubicBezTo>
                    <a:pt x="502837" y="1051973"/>
                    <a:pt x="782336" y="977857"/>
                    <a:pt x="829664" y="965355"/>
                  </a:cubicBezTo>
                  <a:cubicBezTo>
                    <a:pt x="876991" y="952854"/>
                    <a:pt x="875205" y="903740"/>
                    <a:pt x="861811" y="817122"/>
                  </a:cubicBezTo>
                  <a:cubicBezTo>
                    <a:pt x="851988" y="755508"/>
                    <a:pt x="853774" y="598345"/>
                    <a:pt x="868954" y="465293"/>
                  </a:cubicBezTo>
                  <a:cubicBezTo>
                    <a:pt x="894850" y="487617"/>
                    <a:pt x="931462" y="518871"/>
                    <a:pt x="964502" y="548339"/>
                  </a:cubicBezTo>
                  <a:cubicBezTo>
                    <a:pt x="1035940" y="473329"/>
                    <a:pt x="1116307" y="403678"/>
                    <a:pt x="1193995" y="332240"/>
                  </a:cubicBezTo>
                  <a:cubicBezTo>
                    <a:pt x="1113628" y="234014"/>
                    <a:pt x="1025224" y="140252"/>
                    <a:pt x="967181" y="92032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7" name="图形 2">
              <a:extLst>
                <a:ext uri="{FF2B5EF4-FFF2-40B4-BE49-F238E27FC236}">
                  <a16:creationId xmlns:a16="http://schemas.microsoft.com/office/drawing/2014/main" id="{A0F65EB2-C39F-CEA1-43D5-C9A606990865}"/>
                </a:ext>
              </a:extLst>
            </p:cNvPr>
            <p:cNvGrpSpPr/>
            <p:nvPr/>
          </p:nvGrpSpPr>
          <p:grpSpPr>
            <a:xfrm>
              <a:off x="8460690" y="3412984"/>
              <a:ext cx="821312" cy="1178849"/>
              <a:chOff x="5746065" y="2308084"/>
              <a:chExt cx="821312" cy="1178849"/>
            </a:xfrm>
            <a:solidFill>
              <a:srgbClr val="F8AB5D"/>
            </a:solidFill>
          </p:grpSpPr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D4712EB9-72CD-747D-4F97-C50435CBAEB5}"/>
                  </a:ext>
                </a:extLst>
              </p:cNvPr>
              <p:cNvSpPr/>
              <p:nvPr/>
            </p:nvSpPr>
            <p:spPr>
              <a:xfrm>
                <a:off x="5746065" y="3428759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5709029A-424C-0462-1563-2602A1444A75}"/>
                  </a:ext>
                </a:extLst>
              </p:cNvPr>
              <p:cNvSpPr/>
              <p:nvPr/>
            </p:nvSpPr>
            <p:spPr>
              <a:xfrm>
                <a:off x="5748744" y="328856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6A1CA1C-5ABC-89FA-1B8C-D468B93FEE3A}"/>
                  </a:ext>
                </a:extLst>
              </p:cNvPr>
              <p:cNvSpPr/>
              <p:nvPr/>
            </p:nvSpPr>
            <p:spPr>
              <a:xfrm>
                <a:off x="5750530" y="3148367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897D2B58-2D7A-919A-9E78-BB81E640B4D0}"/>
                  </a:ext>
                </a:extLst>
              </p:cNvPr>
              <p:cNvSpPr/>
              <p:nvPr/>
            </p:nvSpPr>
            <p:spPr>
              <a:xfrm>
                <a:off x="5752316" y="300817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51566B1B-15F7-33D8-1D0E-BDF46EAFF230}"/>
                  </a:ext>
                </a:extLst>
              </p:cNvPr>
              <p:cNvSpPr/>
              <p:nvPr/>
            </p:nvSpPr>
            <p:spPr>
              <a:xfrm>
                <a:off x="5754995" y="286797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4AB1BAD-D8F2-F90C-7B25-A2F00CCDC794}"/>
                  </a:ext>
                </a:extLst>
              </p:cNvPr>
              <p:cNvSpPr/>
              <p:nvPr/>
            </p:nvSpPr>
            <p:spPr>
              <a:xfrm>
                <a:off x="5871973" y="3430546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61669C4-5232-E264-5640-12BAC31181EB}"/>
                  </a:ext>
                </a:extLst>
              </p:cNvPr>
              <p:cNvSpPr/>
              <p:nvPr/>
            </p:nvSpPr>
            <p:spPr>
              <a:xfrm>
                <a:off x="5874653" y="329034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565E306A-0B30-4720-7959-D78E619A9F25}"/>
                  </a:ext>
                </a:extLst>
              </p:cNvPr>
              <p:cNvSpPr/>
              <p:nvPr/>
            </p:nvSpPr>
            <p:spPr>
              <a:xfrm>
                <a:off x="5876438" y="3150153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3 h 47458"/>
                  <a:gd name="connsiteX4" fmla="*/ 12393 w 47109"/>
                  <a:gd name="connsiteY4" fmla="*/ 43103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3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28C552C0-888B-E6B0-5A19-C7E80F97ACB9}"/>
                  </a:ext>
                </a:extLst>
              </p:cNvPr>
              <p:cNvSpPr/>
              <p:nvPr/>
            </p:nvSpPr>
            <p:spPr>
              <a:xfrm>
                <a:off x="5878224" y="300995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97C1B166-24A4-B10C-AC4D-DB39EE90A97D}"/>
                  </a:ext>
                </a:extLst>
              </p:cNvPr>
              <p:cNvSpPr/>
              <p:nvPr/>
            </p:nvSpPr>
            <p:spPr>
              <a:xfrm>
                <a:off x="5880903" y="2870110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F37CF9A1-E4FD-BB2B-A77E-86071A4ACBD0}"/>
                  </a:ext>
                </a:extLst>
              </p:cNvPr>
              <p:cNvSpPr/>
              <p:nvPr/>
            </p:nvSpPr>
            <p:spPr>
              <a:xfrm>
                <a:off x="5998775" y="3432331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4C583B42-E0A4-5C2F-6015-4DD09ED2E6AA}"/>
                  </a:ext>
                </a:extLst>
              </p:cNvPr>
              <p:cNvSpPr/>
              <p:nvPr/>
            </p:nvSpPr>
            <p:spPr>
              <a:xfrm>
                <a:off x="6000561" y="3292135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718ED400-02CA-D911-332B-7E1C7B6D206B}"/>
                  </a:ext>
                </a:extLst>
              </p:cNvPr>
              <p:cNvSpPr/>
              <p:nvPr/>
            </p:nvSpPr>
            <p:spPr>
              <a:xfrm>
                <a:off x="6002347" y="3151939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242D7D90-52FD-3F10-222B-79F9E05167C8}"/>
                  </a:ext>
                </a:extLst>
              </p:cNvPr>
              <p:cNvSpPr/>
              <p:nvPr/>
            </p:nvSpPr>
            <p:spPr>
              <a:xfrm>
                <a:off x="6005026" y="3012092"/>
                <a:ext cx="47109" cy="47109"/>
              </a:xfrm>
              <a:custGeom>
                <a:avLst/>
                <a:gdLst>
                  <a:gd name="connsiteX0" fmla="*/ 34717 w 47109"/>
                  <a:gd name="connsiteY0" fmla="*/ 4356 h 47109"/>
                  <a:gd name="connsiteX1" fmla="*/ 42753 w 47109"/>
                  <a:gd name="connsiteY1" fmla="*/ 13285 h 47109"/>
                  <a:gd name="connsiteX2" fmla="*/ 42753 w 47109"/>
                  <a:gd name="connsiteY2" fmla="*/ 34717 h 47109"/>
                  <a:gd name="connsiteX3" fmla="*/ 33824 w 47109"/>
                  <a:gd name="connsiteY3" fmla="*/ 42753 h 47109"/>
                  <a:gd name="connsiteX4" fmla="*/ 12393 w 47109"/>
                  <a:gd name="connsiteY4" fmla="*/ 42753 h 47109"/>
                  <a:gd name="connsiteX5" fmla="*/ 4356 w 47109"/>
                  <a:gd name="connsiteY5" fmla="*/ 33824 h 47109"/>
                  <a:gd name="connsiteX6" fmla="*/ 4356 w 47109"/>
                  <a:gd name="connsiteY6" fmla="*/ 12393 h 47109"/>
                  <a:gd name="connsiteX7" fmla="*/ 13285 w 47109"/>
                  <a:gd name="connsiteY7" fmla="*/ 4356 h 47109"/>
                  <a:gd name="connsiteX8" fmla="*/ 34717 w 47109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9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3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A41A0408-D132-33CB-0B92-F1DE0A61F006}"/>
                  </a:ext>
                </a:extLst>
              </p:cNvPr>
              <p:cNvSpPr/>
              <p:nvPr/>
            </p:nvSpPr>
            <p:spPr>
              <a:xfrm>
                <a:off x="6006812" y="2871896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083F6C2B-1770-56D9-FAB4-085E7DADDF4C}"/>
                  </a:ext>
                </a:extLst>
              </p:cNvPr>
              <p:cNvSpPr/>
              <p:nvPr/>
            </p:nvSpPr>
            <p:spPr>
              <a:xfrm>
                <a:off x="6124684" y="343411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158D48E-2AC4-EF5F-7CCC-8B9FB9BCC180}"/>
                  </a:ext>
                </a:extLst>
              </p:cNvPr>
              <p:cNvSpPr/>
              <p:nvPr/>
            </p:nvSpPr>
            <p:spPr>
              <a:xfrm>
                <a:off x="6126470" y="3293921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C98B2BC7-3F76-42A4-FFE0-5C0B3255CF7E}"/>
                  </a:ext>
                </a:extLst>
              </p:cNvPr>
              <p:cNvSpPr/>
              <p:nvPr/>
            </p:nvSpPr>
            <p:spPr>
              <a:xfrm>
                <a:off x="6129149" y="315372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13DED7B0-6D20-E411-CEB5-6528B6D9DFB3}"/>
                  </a:ext>
                </a:extLst>
              </p:cNvPr>
              <p:cNvSpPr/>
              <p:nvPr/>
            </p:nvSpPr>
            <p:spPr>
              <a:xfrm>
                <a:off x="6130935" y="3013878"/>
                <a:ext cx="47108" cy="47108"/>
              </a:xfrm>
              <a:custGeom>
                <a:avLst/>
                <a:gdLst>
                  <a:gd name="connsiteX0" fmla="*/ 34716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0EAA81E2-3DEB-7F42-2D2C-4D55FB7649A1}"/>
                  </a:ext>
                </a:extLst>
              </p:cNvPr>
              <p:cNvSpPr/>
              <p:nvPr/>
            </p:nvSpPr>
            <p:spPr>
              <a:xfrm>
                <a:off x="6132720" y="287422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00B473B-4EBF-C656-8DE1-50352F15B984}"/>
                  </a:ext>
                </a:extLst>
              </p:cNvPr>
              <p:cNvSpPr/>
              <p:nvPr/>
            </p:nvSpPr>
            <p:spPr>
              <a:xfrm>
                <a:off x="6250592" y="3435903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F0A6A1D2-C8D5-3223-CE5A-F4F32A6566E4}"/>
                  </a:ext>
                </a:extLst>
              </p:cNvPr>
              <p:cNvSpPr/>
              <p:nvPr/>
            </p:nvSpPr>
            <p:spPr>
              <a:xfrm>
                <a:off x="6253271" y="329570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FAAFB2C-A73A-DBC9-E8C7-2D3A88D032D7}"/>
                  </a:ext>
                </a:extLst>
              </p:cNvPr>
              <p:cNvSpPr/>
              <p:nvPr/>
            </p:nvSpPr>
            <p:spPr>
              <a:xfrm>
                <a:off x="6255057" y="3155860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3E0A64FC-77C6-CAC7-03EE-121ED7EBC0C2}"/>
                  </a:ext>
                </a:extLst>
              </p:cNvPr>
              <p:cNvSpPr/>
              <p:nvPr/>
            </p:nvSpPr>
            <p:spPr>
              <a:xfrm>
                <a:off x="6256843" y="301620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0949753D-57D8-3003-B303-63596A69E5AF}"/>
                  </a:ext>
                </a:extLst>
              </p:cNvPr>
              <p:cNvSpPr/>
              <p:nvPr/>
            </p:nvSpPr>
            <p:spPr>
              <a:xfrm>
                <a:off x="6259522" y="287601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D14B4107-79E8-89D7-2995-40A5ED900EF3}"/>
                  </a:ext>
                </a:extLst>
              </p:cNvPr>
              <p:cNvSpPr/>
              <p:nvPr/>
            </p:nvSpPr>
            <p:spPr>
              <a:xfrm>
                <a:off x="6376501" y="3437689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7C008ECE-A9FC-0846-AD55-C4F1617F3274}"/>
                  </a:ext>
                </a:extLst>
              </p:cNvPr>
              <p:cNvSpPr/>
              <p:nvPr/>
            </p:nvSpPr>
            <p:spPr>
              <a:xfrm>
                <a:off x="6379180" y="3297842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F948504-E30E-92CD-BB6F-4DDD1B7FED54}"/>
                  </a:ext>
                </a:extLst>
              </p:cNvPr>
              <p:cNvSpPr/>
              <p:nvPr/>
            </p:nvSpPr>
            <p:spPr>
              <a:xfrm>
                <a:off x="6380966" y="315819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5E86623B-1520-F25F-5051-82653FD49C22}"/>
                  </a:ext>
                </a:extLst>
              </p:cNvPr>
              <p:cNvSpPr/>
              <p:nvPr/>
            </p:nvSpPr>
            <p:spPr>
              <a:xfrm>
                <a:off x="6383645" y="3017994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A6E58096-20EB-9E01-C847-A93ACE304A6B}"/>
                  </a:ext>
                </a:extLst>
              </p:cNvPr>
              <p:cNvSpPr/>
              <p:nvPr/>
            </p:nvSpPr>
            <p:spPr>
              <a:xfrm>
                <a:off x="6385431" y="2877798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379C0533-2188-A2F1-074C-477B1EDED695}"/>
                  </a:ext>
                </a:extLst>
              </p:cNvPr>
              <p:cNvSpPr/>
              <p:nvPr/>
            </p:nvSpPr>
            <p:spPr>
              <a:xfrm>
                <a:off x="6503302" y="343982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4 w 47108"/>
                  <a:gd name="connsiteY1" fmla="*/ 13285 h 47108"/>
                  <a:gd name="connsiteX2" fmla="*/ 42754 w 47108"/>
                  <a:gd name="connsiteY2" fmla="*/ 34717 h 47108"/>
                  <a:gd name="connsiteX3" fmla="*/ 33824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4" y="13285"/>
                    </a:lnTo>
                    <a:cubicBezTo>
                      <a:pt x="48561" y="19249"/>
                      <a:pt x="48561" y="28753"/>
                      <a:pt x="42754" y="34717"/>
                    </a:cubicBezTo>
                    <a:lnTo>
                      <a:pt x="33824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F9358C84-BCF6-1E90-60C4-FC143BCB6DED}"/>
                  </a:ext>
                </a:extLst>
              </p:cNvPr>
              <p:cNvSpPr/>
              <p:nvPr/>
            </p:nvSpPr>
            <p:spPr>
              <a:xfrm>
                <a:off x="6505088" y="330017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50D6F0C-7051-EC5A-C47C-2C6898A79764}"/>
                  </a:ext>
                </a:extLst>
              </p:cNvPr>
              <p:cNvSpPr/>
              <p:nvPr/>
            </p:nvSpPr>
            <p:spPr>
              <a:xfrm>
                <a:off x="6506875" y="315997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C6E10429-2E61-C8FC-725C-6A68CC680EA6}"/>
                  </a:ext>
                </a:extLst>
              </p:cNvPr>
              <p:cNvSpPr/>
              <p:nvPr/>
            </p:nvSpPr>
            <p:spPr>
              <a:xfrm>
                <a:off x="6509553" y="30197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4E9DFD8C-9EA6-14D0-D625-148B1DEA89F2}"/>
                  </a:ext>
                </a:extLst>
              </p:cNvPr>
              <p:cNvSpPr/>
              <p:nvPr/>
            </p:nvSpPr>
            <p:spPr>
              <a:xfrm>
                <a:off x="6511339" y="28795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FE62EC49-DC02-1B94-2318-F259B86438EE}"/>
                  </a:ext>
                </a:extLst>
              </p:cNvPr>
              <p:cNvSpPr/>
              <p:nvPr/>
            </p:nvSpPr>
            <p:spPr>
              <a:xfrm>
                <a:off x="5756781" y="2728128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4CDC65A1-EF50-A4F1-F4B4-BA8176DC4C8E}"/>
                  </a:ext>
                </a:extLst>
              </p:cNvPr>
              <p:cNvSpPr/>
              <p:nvPr/>
            </p:nvSpPr>
            <p:spPr>
              <a:xfrm>
                <a:off x="5758567" y="2587932"/>
                <a:ext cx="47108" cy="47109"/>
              </a:xfrm>
              <a:custGeom>
                <a:avLst/>
                <a:gdLst>
                  <a:gd name="connsiteX0" fmla="*/ 34717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6 w 47108"/>
                  <a:gd name="connsiteY5" fmla="*/ 33824 h 47109"/>
                  <a:gd name="connsiteX6" fmla="*/ 4356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4"/>
                    </a:lnTo>
                    <a:cubicBezTo>
                      <a:pt x="-1452" y="27860"/>
                      <a:pt x="-1452" y="18356"/>
                      <a:pt x="4356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>
                <a:extLst>
                  <a:ext uri="{FF2B5EF4-FFF2-40B4-BE49-F238E27FC236}">
                    <a16:creationId xmlns:a16="http://schemas.microsoft.com/office/drawing/2014/main" id="{CF264E2B-2BF6-EFB1-EFD8-1D3FFCAAA782}"/>
                  </a:ext>
                </a:extLst>
              </p:cNvPr>
              <p:cNvSpPr/>
              <p:nvPr/>
            </p:nvSpPr>
            <p:spPr>
              <a:xfrm>
                <a:off x="5761245" y="244828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>
                <a:extLst>
                  <a:ext uri="{FF2B5EF4-FFF2-40B4-BE49-F238E27FC236}">
                    <a16:creationId xmlns:a16="http://schemas.microsoft.com/office/drawing/2014/main" id="{491D9A72-CEDC-EB12-268A-78203947B5EA}"/>
                  </a:ext>
                </a:extLst>
              </p:cNvPr>
              <p:cNvSpPr/>
              <p:nvPr/>
            </p:nvSpPr>
            <p:spPr>
              <a:xfrm>
                <a:off x="5763031" y="230808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>
                <a:extLst>
                  <a:ext uri="{FF2B5EF4-FFF2-40B4-BE49-F238E27FC236}">
                    <a16:creationId xmlns:a16="http://schemas.microsoft.com/office/drawing/2014/main" id="{9F67D0DE-1918-AAC9-29AA-76EDFDDA465C}"/>
                  </a:ext>
                </a:extLst>
              </p:cNvPr>
              <p:cNvSpPr/>
              <p:nvPr/>
            </p:nvSpPr>
            <p:spPr>
              <a:xfrm>
                <a:off x="5882689" y="2729914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6 w 47108"/>
                  <a:gd name="connsiteY5" fmla="*/ 33823 h 47108"/>
                  <a:gd name="connsiteX6" fmla="*/ 4356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1" y="19249"/>
                      <a:pt x="48561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6" y="48561"/>
                      <a:pt x="12392" y="42753"/>
                    </a:cubicBezTo>
                    <a:lnTo>
                      <a:pt x="4356" y="33823"/>
                    </a:lnTo>
                    <a:cubicBezTo>
                      <a:pt x="-1452" y="27860"/>
                      <a:pt x="-1452" y="18356"/>
                      <a:pt x="4356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>
                <a:extLst>
                  <a:ext uri="{FF2B5EF4-FFF2-40B4-BE49-F238E27FC236}">
                    <a16:creationId xmlns:a16="http://schemas.microsoft.com/office/drawing/2014/main" id="{9D4D7136-A129-A03A-238A-CC8F6B3436CD}"/>
                  </a:ext>
                </a:extLst>
              </p:cNvPr>
              <p:cNvSpPr/>
              <p:nvPr/>
            </p:nvSpPr>
            <p:spPr>
              <a:xfrm>
                <a:off x="5885368" y="2590262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>
                <a:extLst>
                  <a:ext uri="{FF2B5EF4-FFF2-40B4-BE49-F238E27FC236}">
                    <a16:creationId xmlns:a16="http://schemas.microsoft.com/office/drawing/2014/main" id="{A063FABE-288A-41AE-EC1D-D6FE216F1878}"/>
                  </a:ext>
                </a:extLst>
              </p:cNvPr>
              <p:cNvSpPr/>
              <p:nvPr/>
            </p:nvSpPr>
            <p:spPr>
              <a:xfrm>
                <a:off x="5887154" y="245006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>
                <a:extLst>
                  <a:ext uri="{FF2B5EF4-FFF2-40B4-BE49-F238E27FC236}">
                    <a16:creationId xmlns:a16="http://schemas.microsoft.com/office/drawing/2014/main" id="{4577E444-94A9-3129-7AF9-3304EBB5DDC7}"/>
                  </a:ext>
                </a:extLst>
              </p:cNvPr>
              <p:cNvSpPr/>
              <p:nvPr/>
            </p:nvSpPr>
            <p:spPr>
              <a:xfrm>
                <a:off x="5888940" y="2309870"/>
                <a:ext cx="47109" cy="47458"/>
              </a:xfrm>
              <a:custGeom>
                <a:avLst/>
                <a:gdLst>
                  <a:gd name="connsiteX0" fmla="*/ 34717 w 47109"/>
                  <a:gd name="connsiteY0" fmla="*/ 4705 h 47458"/>
                  <a:gd name="connsiteX1" fmla="*/ 42753 w 47109"/>
                  <a:gd name="connsiteY1" fmla="*/ 13635 h 47458"/>
                  <a:gd name="connsiteX2" fmla="*/ 42753 w 47109"/>
                  <a:gd name="connsiteY2" fmla="*/ 35066 h 47458"/>
                  <a:gd name="connsiteX3" fmla="*/ 33824 w 47109"/>
                  <a:gd name="connsiteY3" fmla="*/ 43102 h 47458"/>
                  <a:gd name="connsiteX4" fmla="*/ 12393 w 47109"/>
                  <a:gd name="connsiteY4" fmla="*/ 43102 h 47458"/>
                  <a:gd name="connsiteX5" fmla="*/ 4356 w 47109"/>
                  <a:gd name="connsiteY5" fmla="*/ 34173 h 47458"/>
                  <a:gd name="connsiteX6" fmla="*/ 4356 w 47109"/>
                  <a:gd name="connsiteY6" fmla="*/ 12742 h 47458"/>
                  <a:gd name="connsiteX7" fmla="*/ 13285 w 47109"/>
                  <a:gd name="connsiteY7" fmla="*/ 4705 h 47458"/>
                  <a:gd name="connsiteX8" fmla="*/ 33852 w 47109"/>
                  <a:gd name="connsiteY8" fmla="*/ 3840 h 47458"/>
                  <a:gd name="connsiteX9" fmla="*/ 34717 w 47109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9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3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1C7CBE6B-8F47-331C-0138-B417A4071FF2}"/>
                  </a:ext>
                </a:extLst>
              </p:cNvPr>
              <p:cNvSpPr/>
              <p:nvPr/>
            </p:nvSpPr>
            <p:spPr>
              <a:xfrm>
                <a:off x="6008598" y="273224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C8E175CF-441F-EE3B-F93B-B39B570EEF39}"/>
                  </a:ext>
                </a:extLst>
              </p:cNvPr>
              <p:cNvSpPr/>
              <p:nvPr/>
            </p:nvSpPr>
            <p:spPr>
              <a:xfrm>
                <a:off x="6011277" y="2592048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3073AF5A-65E2-8F00-C6B8-7D0E327B827D}"/>
                  </a:ext>
                </a:extLst>
              </p:cNvPr>
              <p:cNvSpPr/>
              <p:nvPr/>
            </p:nvSpPr>
            <p:spPr>
              <a:xfrm>
                <a:off x="6013063" y="245185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6" y="34173"/>
                    </a:lnTo>
                    <a:cubicBezTo>
                      <a:pt x="-1452" y="28209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73912313-4DE4-879B-28E4-E840A3CD42B6}"/>
                  </a:ext>
                </a:extLst>
              </p:cNvPr>
              <p:cNvSpPr/>
              <p:nvPr/>
            </p:nvSpPr>
            <p:spPr>
              <a:xfrm>
                <a:off x="6015742" y="2311655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6 w 47108"/>
                  <a:gd name="connsiteY5" fmla="*/ 34173 h 47458"/>
                  <a:gd name="connsiteX6" fmla="*/ 4356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1" y="19598"/>
                      <a:pt x="48561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6" y="48910"/>
                      <a:pt x="12392" y="43103"/>
                    </a:cubicBezTo>
                    <a:lnTo>
                      <a:pt x="4356" y="34173"/>
                    </a:lnTo>
                    <a:cubicBezTo>
                      <a:pt x="-1452" y="28210"/>
                      <a:pt x="-1452" y="18705"/>
                      <a:pt x="4356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0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11AB7CE6-17FB-BDF8-250D-E8D331777300}"/>
                  </a:ext>
                </a:extLst>
              </p:cNvPr>
              <p:cNvSpPr/>
              <p:nvPr/>
            </p:nvSpPr>
            <p:spPr>
              <a:xfrm>
                <a:off x="6135400" y="273403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938F439E-E89E-C699-2441-B73B8D31FB9D}"/>
                  </a:ext>
                </a:extLst>
              </p:cNvPr>
              <p:cNvSpPr/>
              <p:nvPr/>
            </p:nvSpPr>
            <p:spPr>
              <a:xfrm>
                <a:off x="6137185" y="259383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5059A90A-CC1E-D583-F1F9-494D9AF6783B}"/>
                  </a:ext>
                </a:extLst>
              </p:cNvPr>
              <p:cNvSpPr/>
              <p:nvPr/>
            </p:nvSpPr>
            <p:spPr>
              <a:xfrm>
                <a:off x="6138971" y="2453637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3470212D-486A-6C74-7A1A-AF8B8A82FEF0}"/>
                  </a:ext>
                </a:extLst>
              </p:cNvPr>
              <p:cNvSpPr/>
              <p:nvPr/>
            </p:nvSpPr>
            <p:spPr>
              <a:xfrm>
                <a:off x="6141650" y="231344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9B117B40-46B1-5237-3B2D-A2923DB4B36D}"/>
                  </a:ext>
                </a:extLst>
              </p:cNvPr>
              <p:cNvSpPr/>
              <p:nvPr/>
            </p:nvSpPr>
            <p:spPr>
              <a:xfrm>
                <a:off x="6261308" y="2735816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CEF329BC-26D8-41FA-E39A-C3ACAE574E38}"/>
                  </a:ext>
                </a:extLst>
              </p:cNvPr>
              <p:cNvSpPr/>
              <p:nvPr/>
            </p:nvSpPr>
            <p:spPr>
              <a:xfrm>
                <a:off x="6263094" y="2595620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449A494D-330C-0926-2707-7259CF296FE3}"/>
                  </a:ext>
                </a:extLst>
              </p:cNvPr>
              <p:cNvSpPr/>
              <p:nvPr/>
            </p:nvSpPr>
            <p:spPr>
              <a:xfrm>
                <a:off x="6265773" y="2455424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2C37D312-2903-6A6C-5620-3E858F8553B3}"/>
                  </a:ext>
                </a:extLst>
              </p:cNvPr>
              <p:cNvSpPr/>
              <p:nvPr/>
            </p:nvSpPr>
            <p:spPr>
              <a:xfrm>
                <a:off x="6267559" y="231522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69C64B66-E83D-CE55-4E1F-1A7DA9C44443}"/>
                  </a:ext>
                </a:extLst>
              </p:cNvPr>
              <p:cNvSpPr/>
              <p:nvPr/>
            </p:nvSpPr>
            <p:spPr>
              <a:xfrm>
                <a:off x="6387217" y="273760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7629C4FF-FBA2-7086-B9F5-24EA6A5D3226}"/>
                  </a:ext>
                </a:extLst>
              </p:cNvPr>
              <p:cNvSpPr/>
              <p:nvPr/>
            </p:nvSpPr>
            <p:spPr>
              <a:xfrm>
                <a:off x="6389896" y="2597405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280889D4-9D6B-1535-DF51-C2CD92841878}"/>
                  </a:ext>
                </a:extLst>
              </p:cNvPr>
              <p:cNvSpPr/>
              <p:nvPr/>
            </p:nvSpPr>
            <p:spPr>
              <a:xfrm>
                <a:off x="6391681" y="2457210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4 w 47108"/>
                  <a:gd name="connsiteY1" fmla="*/ 13635 h 47458"/>
                  <a:gd name="connsiteX2" fmla="*/ 42754 w 47108"/>
                  <a:gd name="connsiteY2" fmla="*/ 35066 h 47458"/>
                  <a:gd name="connsiteX3" fmla="*/ 33824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4" y="13635"/>
                    </a:lnTo>
                    <a:cubicBezTo>
                      <a:pt x="48561" y="19598"/>
                      <a:pt x="48561" y="29102"/>
                      <a:pt x="42754" y="35066"/>
                    </a:cubicBezTo>
                    <a:lnTo>
                      <a:pt x="33824" y="43102"/>
                    </a:lnTo>
                    <a:cubicBezTo>
                      <a:pt x="27860" y="48910"/>
                      <a:pt x="18356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CF1B94F0-2708-15CB-25AF-841CA3FB6315}"/>
                  </a:ext>
                </a:extLst>
              </p:cNvPr>
              <p:cNvSpPr/>
              <p:nvPr/>
            </p:nvSpPr>
            <p:spPr>
              <a:xfrm>
                <a:off x="6393467" y="2317363"/>
                <a:ext cx="47108" cy="47108"/>
              </a:xfrm>
              <a:custGeom>
                <a:avLst/>
                <a:gdLst>
                  <a:gd name="connsiteX0" fmla="*/ 34717 w 47108"/>
                  <a:gd name="connsiteY0" fmla="*/ 4356 h 47108"/>
                  <a:gd name="connsiteX1" fmla="*/ 42753 w 47108"/>
                  <a:gd name="connsiteY1" fmla="*/ 13285 h 47108"/>
                  <a:gd name="connsiteX2" fmla="*/ 42753 w 47108"/>
                  <a:gd name="connsiteY2" fmla="*/ 34717 h 47108"/>
                  <a:gd name="connsiteX3" fmla="*/ 33823 w 47108"/>
                  <a:gd name="connsiteY3" fmla="*/ 42753 h 47108"/>
                  <a:gd name="connsiteX4" fmla="*/ 12392 w 47108"/>
                  <a:gd name="connsiteY4" fmla="*/ 42753 h 47108"/>
                  <a:gd name="connsiteX5" fmla="*/ 4355 w 47108"/>
                  <a:gd name="connsiteY5" fmla="*/ 33823 h 47108"/>
                  <a:gd name="connsiteX6" fmla="*/ 4355 w 47108"/>
                  <a:gd name="connsiteY6" fmla="*/ 12392 h 47108"/>
                  <a:gd name="connsiteX7" fmla="*/ 13285 w 47108"/>
                  <a:gd name="connsiteY7" fmla="*/ 4356 h 47108"/>
                  <a:gd name="connsiteX8" fmla="*/ 34717 w 47108"/>
                  <a:gd name="connsiteY8" fmla="*/ 4356 h 47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8">
                    <a:moveTo>
                      <a:pt x="34717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3"/>
                    </a:lnTo>
                    <a:cubicBezTo>
                      <a:pt x="-1452" y="27860"/>
                      <a:pt x="-1452" y="18356"/>
                      <a:pt x="4355" y="12392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4723B706-790C-1474-A188-9738CC55A04A}"/>
                  </a:ext>
                </a:extLst>
              </p:cNvPr>
              <p:cNvSpPr/>
              <p:nvPr/>
            </p:nvSpPr>
            <p:spPr>
              <a:xfrm>
                <a:off x="6513125" y="2739387"/>
                <a:ext cx="47108" cy="47458"/>
              </a:xfrm>
              <a:custGeom>
                <a:avLst/>
                <a:gdLst>
                  <a:gd name="connsiteX0" fmla="*/ 34716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6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236346C8-F99D-3BF0-9EA0-67008EE5C31A}"/>
                  </a:ext>
                </a:extLst>
              </p:cNvPr>
              <p:cNvSpPr/>
              <p:nvPr/>
            </p:nvSpPr>
            <p:spPr>
              <a:xfrm>
                <a:off x="6515804" y="25991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2 h 47458"/>
                  <a:gd name="connsiteX4" fmla="*/ 12392 w 47108"/>
                  <a:gd name="connsiteY4" fmla="*/ 43102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2"/>
                    </a:lnTo>
                    <a:cubicBezTo>
                      <a:pt x="27860" y="48910"/>
                      <a:pt x="18355" y="48910"/>
                      <a:pt x="12392" y="43102"/>
                    </a:cubicBezTo>
                    <a:lnTo>
                      <a:pt x="4355" y="34173"/>
                    </a:lnTo>
                    <a:cubicBezTo>
                      <a:pt x="-1452" y="28209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90649B6F-4C91-3A5F-FA79-0DD0551292C8}"/>
                  </a:ext>
                </a:extLst>
              </p:cNvPr>
              <p:cNvSpPr/>
              <p:nvPr/>
            </p:nvSpPr>
            <p:spPr>
              <a:xfrm>
                <a:off x="6517590" y="2459345"/>
                <a:ext cx="47108" cy="47109"/>
              </a:xfrm>
              <a:custGeom>
                <a:avLst/>
                <a:gdLst>
                  <a:gd name="connsiteX0" fmla="*/ 34716 w 47108"/>
                  <a:gd name="connsiteY0" fmla="*/ 4356 h 47109"/>
                  <a:gd name="connsiteX1" fmla="*/ 42753 w 47108"/>
                  <a:gd name="connsiteY1" fmla="*/ 13285 h 47109"/>
                  <a:gd name="connsiteX2" fmla="*/ 42753 w 47108"/>
                  <a:gd name="connsiteY2" fmla="*/ 34717 h 47109"/>
                  <a:gd name="connsiteX3" fmla="*/ 33823 w 47108"/>
                  <a:gd name="connsiteY3" fmla="*/ 42753 h 47109"/>
                  <a:gd name="connsiteX4" fmla="*/ 12392 w 47108"/>
                  <a:gd name="connsiteY4" fmla="*/ 42753 h 47109"/>
                  <a:gd name="connsiteX5" fmla="*/ 4355 w 47108"/>
                  <a:gd name="connsiteY5" fmla="*/ 33824 h 47109"/>
                  <a:gd name="connsiteX6" fmla="*/ 4355 w 47108"/>
                  <a:gd name="connsiteY6" fmla="*/ 12393 h 47109"/>
                  <a:gd name="connsiteX7" fmla="*/ 13285 w 47108"/>
                  <a:gd name="connsiteY7" fmla="*/ 4356 h 47109"/>
                  <a:gd name="connsiteX8" fmla="*/ 34717 w 47108"/>
                  <a:gd name="connsiteY8" fmla="*/ 4356 h 4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08" h="47109">
                    <a:moveTo>
                      <a:pt x="34716" y="4356"/>
                    </a:moveTo>
                    <a:lnTo>
                      <a:pt x="42753" y="13285"/>
                    </a:lnTo>
                    <a:cubicBezTo>
                      <a:pt x="48560" y="19249"/>
                      <a:pt x="48560" y="28753"/>
                      <a:pt x="42753" y="34717"/>
                    </a:cubicBezTo>
                    <a:lnTo>
                      <a:pt x="33823" y="42753"/>
                    </a:lnTo>
                    <a:cubicBezTo>
                      <a:pt x="27860" y="48561"/>
                      <a:pt x="18355" y="48561"/>
                      <a:pt x="12392" y="42753"/>
                    </a:cubicBezTo>
                    <a:lnTo>
                      <a:pt x="4355" y="33824"/>
                    </a:lnTo>
                    <a:cubicBezTo>
                      <a:pt x="-1452" y="27860"/>
                      <a:pt x="-1452" y="18356"/>
                      <a:pt x="4355" y="12393"/>
                    </a:cubicBezTo>
                    <a:lnTo>
                      <a:pt x="13285" y="4356"/>
                    </a:lnTo>
                    <a:cubicBezTo>
                      <a:pt x="19249" y="-1452"/>
                      <a:pt x="28753" y="-1452"/>
                      <a:pt x="34717" y="4356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2C894DBF-5C31-DA57-F50D-B8A23DFD5D8F}"/>
                  </a:ext>
                </a:extLst>
              </p:cNvPr>
              <p:cNvSpPr/>
              <p:nvPr/>
            </p:nvSpPr>
            <p:spPr>
              <a:xfrm>
                <a:off x="6520269" y="2319692"/>
                <a:ext cx="47108" cy="47458"/>
              </a:xfrm>
              <a:custGeom>
                <a:avLst/>
                <a:gdLst>
                  <a:gd name="connsiteX0" fmla="*/ 34717 w 47108"/>
                  <a:gd name="connsiteY0" fmla="*/ 4705 h 47458"/>
                  <a:gd name="connsiteX1" fmla="*/ 42753 w 47108"/>
                  <a:gd name="connsiteY1" fmla="*/ 13635 h 47458"/>
                  <a:gd name="connsiteX2" fmla="*/ 42753 w 47108"/>
                  <a:gd name="connsiteY2" fmla="*/ 35066 h 47458"/>
                  <a:gd name="connsiteX3" fmla="*/ 33823 w 47108"/>
                  <a:gd name="connsiteY3" fmla="*/ 43103 h 47458"/>
                  <a:gd name="connsiteX4" fmla="*/ 12392 w 47108"/>
                  <a:gd name="connsiteY4" fmla="*/ 43103 h 47458"/>
                  <a:gd name="connsiteX5" fmla="*/ 4355 w 47108"/>
                  <a:gd name="connsiteY5" fmla="*/ 34173 h 47458"/>
                  <a:gd name="connsiteX6" fmla="*/ 4355 w 47108"/>
                  <a:gd name="connsiteY6" fmla="*/ 12742 h 47458"/>
                  <a:gd name="connsiteX7" fmla="*/ 13285 w 47108"/>
                  <a:gd name="connsiteY7" fmla="*/ 4705 h 47458"/>
                  <a:gd name="connsiteX8" fmla="*/ 33852 w 47108"/>
                  <a:gd name="connsiteY8" fmla="*/ 3840 h 47458"/>
                  <a:gd name="connsiteX9" fmla="*/ 34717 w 47108"/>
                  <a:gd name="connsiteY9" fmla="*/ 4705 h 4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108" h="47458">
                    <a:moveTo>
                      <a:pt x="34717" y="4705"/>
                    </a:moveTo>
                    <a:lnTo>
                      <a:pt x="42753" y="13635"/>
                    </a:lnTo>
                    <a:cubicBezTo>
                      <a:pt x="48560" y="19598"/>
                      <a:pt x="48560" y="29102"/>
                      <a:pt x="42753" y="35066"/>
                    </a:cubicBezTo>
                    <a:lnTo>
                      <a:pt x="33823" y="43103"/>
                    </a:lnTo>
                    <a:cubicBezTo>
                      <a:pt x="27860" y="48910"/>
                      <a:pt x="18355" y="48910"/>
                      <a:pt x="12392" y="43103"/>
                    </a:cubicBezTo>
                    <a:lnTo>
                      <a:pt x="4355" y="34173"/>
                    </a:lnTo>
                    <a:cubicBezTo>
                      <a:pt x="-1452" y="28210"/>
                      <a:pt x="-1452" y="18705"/>
                      <a:pt x="4355" y="12742"/>
                    </a:cubicBezTo>
                    <a:lnTo>
                      <a:pt x="13285" y="4705"/>
                    </a:lnTo>
                    <a:cubicBezTo>
                      <a:pt x="18726" y="-1213"/>
                      <a:pt x="27933" y="-1601"/>
                      <a:pt x="33852" y="3840"/>
                    </a:cubicBezTo>
                    <a:cubicBezTo>
                      <a:pt x="34152" y="4116"/>
                      <a:pt x="34441" y="4405"/>
                      <a:pt x="34717" y="4705"/>
                    </a:cubicBezTo>
                    <a:close/>
                  </a:path>
                </a:pathLst>
              </a:custGeom>
              <a:solidFill>
                <a:srgbClr val="F8AB5D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8D6B69B9-606B-D5A2-F989-86E9C9138CE2}"/>
                </a:ext>
              </a:extLst>
            </p:cNvPr>
            <p:cNvSpPr/>
            <p:nvPr/>
          </p:nvSpPr>
          <p:spPr>
            <a:xfrm>
              <a:off x="8728470" y="3475534"/>
              <a:ext cx="307640" cy="236244"/>
            </a:xfrm>
            <a:custGeom>
              <a:avLst/>
              <a:gdLst>
                <a:gd name="connsiteX0" fmla="*/ 2 w 307640"/>
                <a:gd name="connsiteY0" fmla="*/ 123427 h 236244"/>
                <a:gd name="connsiteX1" fmla="*/ 115195 w 307640"/>
                <a:gd name="connsiteY1" fmla="*/ 235941 h 236244"/>
                <a:gd name="connsiteX2" fmla="*/ 305397 w 307640"/>
                <a:gd name="connsiteY2" fmla="*/ 41274 h 236244"/>
                <a:gd name="connsiteX3" fmla="*/ 2 w 307640"/>
                <a:gd name="connsiteY3" fmla="*/ 123427 h 2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40" h="236244">
                  <a:moveTo>
                    <a:pt x="2" y="123427"/>
                  </a:moveTo>
                  <a:cubicBezTo>
                    <a:pt x="2" y="123427"/>
                    <a:pt x="-1784" y="228798"/>
                    <a:pt x="115195" y="235941"/>
                  </a:cubicBezTo>
                  <a:cubicBezTo>
                    <a:pt x="232173" y="243085"/>
                    <a:pt x="323256" y="122535"/>
                    <a:pt x="305397" y="41274"/>
                  </a:cubicBezTo>
                  <a:cubicBezTo>
                    <a:pt x="287538" y="-39986"/>
                    <a:pt x="2" y="4663"/>
                    <a:pt x="2" y="1234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1798DF5-0F37-E3EB-DB31-CD6DECBD788D}"/>
                </a:ext>
              </a:extLst>
            </p:cNvPr>
            <p:cNvSpPr/>
            <p:nvPr/>
          </p:nvSpPr>
          <p:spPr>
            <a:xfrm>
              <a:off x="8731150" y="3571279"/>
              <a:ext cx="240208" cy="118166"/>
            </a:xfrm>
            <a:custGeom>
              <a:avLst/>
              <a:gdLst>
                <a:gd name="connsiteX0" fmla="*/ 240209 w 240208"/>
                <a:gd name="connsiteY0" fmla="*/ 0 h 118166"/>
                <a:gd name="connsiteX1" fmla="*/ 0 w 240208"/>
                <a:gd name="connsiteY1" fmla="*/ 51792 h 118166"/>
                <a:gd name="connsiteX2" fmla="*/ 32147 w 240208"/>
                <a:gd name="connsiteY2" fmla="*/ 109835 h 118166"/>
                <a:gd name="connsiteX3" fmla="*/ 240209 w 240208"/>
                <a:gd name="connsiteY3" fmla="*/ 0 h 1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08" h="118166">
                  <a:moveTo>
                    <a:pt x="240209" y="0"/>
                  </a:moveTo>
                  <a:cubicBezTo>
                    <a:pt x="183952" y="64294"/>
                    <a:pt x="73223" y="98227"/>
                    <a:pt x="0" y="51792"/>
                  </a:cubicBezTo>
                  <a:cubicBezTo>
                    <a:pt x="4638" y="73931"/>
                    <a:pt x="15840" y="94159"/>
                    <a:pt x="32147" y="109835"/>
                  </a:cubicBezTo>
                  <a:cubicBezTo>
                    <a:pt x="120551" y="140196"/>
                    <a:pt x="205383" y="83939"/>
                    <a:pt x="240209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B59D0EBE-C60B-FB04-AA77-624F89613B70}"/>
                </a:ext>
              </a:extLst>
            </p:cNvPr>
            <p:cNvSpPr/>
            <p:nvPr/>
          </p:nvSpPr>
          <p:spPr>
            <a:xfrm>
              <a:off x="8644451" y="3079070"/>
              <a:ext cx="427961" cy="578133"/>
            </a:xfrm>
            <a:custGeom>
              <a:avLst/>
              <a:gdLst>
                <a:gd name="connsiteX0" fmla="*/ 974 w 427961"/>
                <a:gd name="connsiteY0" fmla="*/ 167169 h 578133"/>
                <a:gd name="connsiteX1" fmla="*/ 974 w 427961"/>
                <a:gd name="connsiteY1" fmla="*/ 338619 h 578133"/>
                <a:gd name="connsiteX2" fmla="*/ 162602 w 427961"/>
                <a:gd name="connsiteY2" fmla="*/ 575255 h 578133"/>
                <a:gd name="connsiteX3" fmla="*/ 417991 w 427961"/>
                <a:gd name="connsiteY3" fmla="*/ 333261 h 578133"/>
                <a:gd name="connsiteX4" fmla="*/ 259935 w 427961"/>
                <a:gd name="connsiteY4" fmla="*/ 2862 h 578133"/>
                <a:gd name="connsiteX5" fmla="*/ 974 w 427961"/>
                <a:gd name="connsiteY5" fmla="*/ 167169 h 57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961" h="578133">
                  <a:moveTo>
                    <a:pt x="974" y="167169"/>
                  </a:moveTo>
                  <a:cubicBezTo>
                    <a:pt x="7020" y="224159"/>
                    <a:pt x="7020" y="281628"/>
                    <a:pt x="974" y="338619"/>
                  </a:cubicBezTo>
                  <a:cubicBezTo>
                    <a:pt x="-8848" y="437738"/>
                    <a:pt x="56339" y="559182"/>
                    <a:pt x="162602" y="575255"/>
                  </a:cubicBezTo>
                  <a:cubicBezTo>
                    <a:pt x="276902" y="593115"/>
                    <a:pt x="385844" y="529714"/>
                    <a:pt x="417991" y="333261"/>
                  </a:cubicBezTo>
                  <a:cubicBezTo>
                    <a:pt x="450138" y="136808"/>
                    <a:pt x="406383" y="14471"/>
                    <a:pt x="259935" y="2862"/>
                  </a:cubicBezTo>
                  <a:cubicBezTo>
                    <a:pt x="113489" y="-8746"/>
                    <a:pt x="81" y="9113"/>
                    <a:pt x="974" y="167169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337CBC3-72F3-FB3B-9B18-409FE22F4D9D}"/>
                </a:ext>
              </a:extLst>
            </p:cNvPr>
            <p:cNvSpPr/>
            <p:nvPr/>
          </p:nvSpPr>
          <p:spPr>
            <a:xfrm>
              <a:off x="8645949" y="2999575"/>
              <a:ext cx="480008" cy="413649"/>
            </a:xfrm>
            <a:custGeom>
              <a:avLst/>
              <a:gdLst>
                <a:gd name="connsiteX0" fmla="*/ 477214 w 480008"/>
                <a:gd name="connsiteY0" fmla="*/ 267202 h 413649"/>
                <a:gd name="connsiteX1" fmla="*/ 452211 w 480008"/>
                <a:gd name="connsiteY1" fmla="*/ 365429 h 413649"/>
                <a:gd name="connsiteX2" fmla="*/ 417385 w 480008"/>
                <a:gd name="connsiteY2" fmla="*/ 413649 h 413649"/>
                <a:gd name="connsiteX3" fmla="*/ 310229 w 480008"/>
                <a:gd name="connsiteY3" fmla="*/ 354713 h 413649"/>
                <a:gd name="connsiteX4" fmla="*/ 369 w 480008"/>
                <a:gd name="connsiteY4" fmla="*/ 246664 h 413649"/>
                <a:gd name="connsiteX5" fmla="*/ 3048 w 480008"/>
                <a:gd name="connsiteY5" fmla="*/ 187728 h 413649"/>
                <a:gd name="connsiteX6" fmla="*/ 49482 w 480008"/>
                <a:gd name="connsiteY6" fmla="*/ 77893 h 413649"/>
                <a:gd name="connsiteX7" fmla="*/ 61984 w 480008"/>
                <a:gd name="connsiteY7" fmla="*/ 64498 h 413649"/>
                <a:gd name="connsiteX8" fmla="*/ 294156 w 480008"/>
                <a:gd name="connsiteY8" fmla="*/ 4669 h 413649"/>
                <a:gd name="connsiteX9" fmla="*/ 477214 w 480008"/>
                <a:gd name="connsiteY9" fmla="*/ 267202 h 4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008" h="413649">
                  <a:moveTo>
                    <a:pt x="477214" y="267202"/>
                  </a:moveTo>
                  <a:cubicBezTo>
                    <a:pt x="474116" y="301059"/>
                    <a:pt x="465677" y="334211"/>
                    <a:pt x="452211" y="365429"/>
                  </a:cubicBezTo>
                  <a:cubicBezTo>
                    <a:pt x="435245" y="402041"/>
                    <a:pt x="417385" y="413649"/>
                    <a:pt x="417385" y="413649"/>
                  </a:cubicBezTo>
                  <a:lnTo>
                    <a:pt x="310229" y="354713"/>
                  </a:lnTo>
                  <a:cubicBezTo>
                    <a:pt x="310229" y="354713"/>
                    <a:pt x="8406" y="425258"/>
                    <a:pt x="369" y="246664"/>
                  </a:cubicBezTo>
                  <a:cubicBezTo>
                    <a:pt x="-585" y="226978"/>
                    <a:pt x="312" y="207246"/>
                    <a:pt x="3048" y="187728"/>
                  </a:cubicBezTo>
                  <a:cubicBezTo>
                    <a:pt x="8075" y="147528"/>
                    <a:pt x="24148" y="109508"/>
                    <a:pt x="49482" y="77893"/>
                  </a:cubicBezTo>
                  <a:cubicBezTo>
                    <a:pt x="53179" y="73011"/>
                    <a:pt x="57369" y="68523"/>
                    <a:pt x="61984" y="64498"/>
                  </a:cubicBezTo>
                  <a:cubicBezTo>
                    <a:pt x="115562" y="11813"/>
                    <a:pt x="197715" y="-10511"/>
                    <a:pt x="294156" y="4669"/>
                  </a:cubicBezTo>
                  <a:cubicBezTo>
                    <a:pt x="465606" y="30566"/>
                    <a:pt x="489716" y="151116"/>
                    <a:pt x="477214" y="267202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F1FB7C3-676B-95B4-6DE7-5F2B69B37EBE}"/>
                </a:ext>
              </a:extLst>
            </p:cNvPr>
            <p:cNvSpPr/>
            <p:nvPr/>
          </p:nvSpPr>
          <p:spPr>
            <a:xfrm>
              <a:off x="8644888" y="3080146"/>
              <a:ext cx="183596" cy="192881"/>
            </a:xfrm>
            <a:custGeom>
              <a:avLst/>
              <a:gdLst>
                <a:gd name="connsiteX0" fmla="*/ 183596 w 183596"/>
                <a:gd name="connsiteY0" fmla="*/ 0 h 192881"/>
                <a:gd name="connsiteX1" fmla="*/ 538 w 183596"/>
                <a:gd name="connsiteY1" fmla="*/ 166092 h 192881"/>
                <a:gd name="connsiteX2" fmla="*/ 3216 w 183596"/>
                <a:gd name="connsiteY2" fmla="*/ 192881 h 192881"/>
                <a:gd name="connsiteX3" fmla="*/ 99657 w 183596"/>
                <a:gd name="connsiteY3" fmla="*/ 137517 h 192881"/>
                <a:gd name="connsiteX4" fmla="*/ 183596 w 183596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96" h="192881">
                  <a:moveTo>
                    <a:pt x="183596" y="0"/>
                  </a:moveTo>
                  <a:cubicBezTo>
                    <a:pt x="75547" y="1786"/>
                    <a:pt x="-7499" y="31254"/>
                    <a:pt x="538" y="166092"/>
                  </a:cubicBezTo>
                  <a:cubicBezTo>
                    <a:pt x="538" y="166092"/>
                    <a:pt x="1431" y="175915"/>
                    <a:pt x="3216" y="192881"/>
                  </a:cubicBezTo>
                  <a:cubicBezTo>
                    <a:pt x="24648" y="160734"/>
                    <a:pt x="71975" y="162520"/>
                    <a:pt x="99657" y="137517"/>
                  </a:cubicBezTo>
                  <a:cubicBezTo>
                    <a:pt x="141871" y="102046"/>
                    <a:pt x="171345" y="53759"/>
                    <a:pt x="183596" y="0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8B37759E-75C4-0820-09E3-8CAD1B803E2D}"/>
                </a:ext>
              </a:extLst>
            </p:cNvPr>
            <p:cNvSpPr/>
            <p:nvPr/>
          </p:nvSpPr>
          <p:spPr>
            <a:xfrm>
              <a:off x="8641630" y="2982813"/>
              <a:ext cx="496723" cy="402493"/>
            </a:xfrm>
            <a:custGeom>
              <a:avLst/>
              <a:gdLst>
                <a:gd name="connsiteX0" fmla="*/ 496714 w 496723"/>
                <a:gd name="connsiteY0" fmla="*/ 225028 h 402493"/>
                <a:gd name="connsiteX1" fmla="*/ 484212 w 496723"/>
                <a:gd name="connsiteY1" fmla="*/ 187524 h 402493"/>
                <a:gd name="connsiteX2" fmla="*/ 488677 w 496723"/>
                <a:gd name="connsiteY2" fmla="*/ 164306 h 402493"/>
                <a:gd name="connsiteX3" fmla="*/ 456530 w 496723"/>
                <a:gd name="connsiteY3" fmla="*/ 108942 h 402493"/>
                <a:gd name="connsiteX4" fmla="*/ 394915 w 496723"/>
                <a:gd name="connsiteY4" fmla="*/ 50006 h 402493"/>
                <a:gd name="connsiteX5" fmla="*/ 312762 w 496723"/>
                <a:gd name="connsiteY5" fmla="*/ 22324 h 402493"/>
                <a:gd name="connsiteX6" fmla="*/ 264542 w 496723"/>
                <a:gd name="connsiteY6" fmla="*/ 0 h 402493"/>
                <a:gd name="connsiteX7" fmla="*/ 225251 w 496723"/>
                <a:gd name="connsiteY7" fmla="*/ 13395 h 402493"/>
                <a:gd name="connsiteX8" fmla="*/ 190425 w 496723"/>
                <a:gd name="connsiteY8" fmla="*/ 2679 h 402493"/>
                <a:gd name="connsiteX9" fmla="*/ 137740 w 496723"/>
                <a:gd name="connsiteY9" fmla="*/ 30361 h 402493"/>
                <a:gd name="connsiteX10" fmla="*/ 122559 w 496723"/>
                <a:gd name="connsiteY10" fmla="*/ 28575 h 402493"/>
                <a:gd name="connsiteX11" fmla="*/ 61837 w 496723"/>
                <a:gd name="connsiteY11" fmla="*/ 73224 h 402493"/>
                <a:gd name="connsiteX12" fmla="*/ 7366 w 496723"/>
                <a:gd name="connsiteY12" fmla="*/ 136624 h 402493"/>
                <a:gd name="connsiteX13" fmla="*/ 8259 w 496723"/>
                <a:gd name="connsiteY13" fmla="*/ 145554 h 402493"/>
                <a:gd name="connsiteX14" fmla="*/ 6474 w 496723"/>
                <a:gd name="connsiteY14" fmla="*/ 203597 h 402493"/>
                <a:gd name="connsiteX15" fmla="*/ 98450 w 496723"/>
                <a:gd name="connsiteY15" fmla="*/ 212527 h 402493"/>
                <a:gd name="connsiteX16" fmla="*/ 229716 w 496723"/>
                <a:gd name="connsiteY16" fmla="*/ 212527 h 402493"/>
                <a:gd name="connsiteX17" fmla="*/ 404738 w 496723"/>
                <a:gd name="connsiteY17" fmla="*/ 289322 h 402493"/>
                <a:gd name="connsiteX18" fmla="*/ 420812 w 496723"/>
                <a:gd name="connsiteY18" fmla="*/ 400943 h 402493"/>
                <a:gd name="connsiteX19" fmla="*/ 456530 w 496723"/>
                <a:gd name="connsiteY19" fmla="*/ 380405 h 402493"/>
                <a:gd name="connsiteX20" fmla="*/ 466353 w 496723"/>
                <a:gd name="connsiteY20" fmla="*/ 354509 h 402493"/>
                <a:gd name="connsiteX21" fmla="*/ 496714 w 496723"/>
                <a:gd name="connsiteY21" fmla="*/ 300038 h 402493"/>
                <a:gd name="connsiteX22" fmla="*/ 484212 w 496723"/>
                <a:gd name="connsiteY22" fmla="*/ 262533 h 402493"/>
                <a:gd name="connsiteX23" fmla="*/ 496714 w 496723"/>
                <a:gd name="connsiteY23" fmla="*/ 225028 h 4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723" h="402493">
                  <a:moveTo>
                    <a:pt x="496714" y="225028"/>
                  </a:moveTo>
                  <a:cubicBezTo>
                    <a:pt x="496813" y="211488"/>
                    <a:pt x="492416" y="198297"/>
                    <a:pt x="484212" y="187524"/>
                  </a:cubicBezTo>
                  <a:cubicBezTo>
                    <a:pt x="487064" y="180110"/>
                    <a:pt x="488576" y="172249"/>
                    <a:pt x="488677" y="164306"/>
                  </a:cubicBezTo>
                  <a:cubicBezTo>
                    <a:pt x="488656" y="141424"/>
                    <a:pt x="476392" y="120303"/>
                    <a:pt x="456530" y="108942"/>
                  </a:cubicBezTo>
                  <a:cubicBezTo>
                    <a:pt x="454080" y="76434"/>
                    <a:pt x="427501" y="51010"/>
                    <a:pt x="394915" y="50006"/>
                  </a:cubicBezTo>
                  <a:cubicBezTo>
                    <a:pt x="378691" y="21066"/>
                    <a:pt x="343193" y="9105"/>
                    <a:pt x="312762" y="22324"/>
                  </a:cubicBezTo>
                  <a:cubicBezTo>
                    <a:pt x="300725" y="8191"/>
                    <a:pt x="283106" y="34"/>
                    <a:pt x="264542" y="0"/>
                  </a:cubicBezTo>
                  <a:cubicBezTo>
                    <a:pt x="250334" y="58"/>
                    <a:pt x="236535" y="4762"/>
                    <a:pt x="225251" y="13395"/>
                  </a:cubicBezTo>
                  <a:cubicBezTo>
                    <a:pt x="214862" y="6660"/>
                    <a:pt x="202803" y="2950"/>
                    <a:pt x="190425" y="2679"/>
                  </a:cubicBezTo>
                  <a:cubicBezTo>
                    <a:pt x="169377" y="2672"/>
                    <a:pt x="149674" y="13024"/>
                    <a:pt x="137740" y="30361"/>
                  </a:cubicBezTo>
                  <a:cubicBezTo>
                    <a:pt x="132749" y="29274"/>
                    <a:pt x="127665" y="28676"/>
                    <a:pt x="122559" y="28575"/>
                  </a:cubicBezTo>
                  <a:cubicBezTo>
                    <a:pt x="94718" y="28535"/>
                    <a:pt x="70099" y="46637"/>
                    <a:pt x="61837" y="73224"/>
                  </a:cubicBezTo>
                  <a:cubicBezTo>
                    <a:pt x="30565" y="78096"/>
                    <a:pt x="7472" y="104975"/>
                    <a:pt x="7366" y="136624"/>
                  </a:cubicBezTo>
                  <a:cubicBezTo>
                    <a:pt x="7173" y="139630"/>
                    <a:pt x="7475" y="142647"/>
                    <a:pt x="8259" y="145554"/>
                  </a:cubicBezTo>
                  <a:cubicBezTo>
                    <a:pt x="-3348" y="168771"/>
                    <a:pt x="-1563" y="205383"/>
                    <a:pt x="6474" y="203597"/>
                  </a:cubicBezTo>
                  <a:cubicBezTo>
                    <a:pt x="37256" y="196022"/>
                    <a:pt x="69700" y="199172"/>
                    <a:pt x="98450" y="212527"/>
                  </a:cubicBezTo>
                  <a:cubicBezTo>
                    <a:pt x="150242" y="238423"/>
                    <a:pt x="173459" y="232172"/>
                    <a:pt x="229716" y="212527"/>
                  </a:cubicBezTo>
                  <a:cubicBezTo>
                    <a:pt x="292224" y="191095"/>
                    <a:pt x="390451" y="178594"/>
                    <a:pt x="404738" y="289322"/>
                  </a:cubicBezTo>
                  <a:cubicBezTo>
                    <a:pt x="408310" y="317897"/>
                    <a:pt x="376163" y="381298"/>
                    <a:pt x="420812" y="400943"/>
                  </a:cubicBezTo>
                  <a:cubicBezTo>
                    <a:pt x="432420" y="406301"/>
                    <a:pt x="444922" y="397371"/>
                    <a:pt x="456530" y="380405"/>
                  </a:cubicBezTo>
                  <a:cubicBezTo>
                    <a:pt x="460636" y="372111"/>
                    <a:pt x="463925" y="363438"/>
                    <a:pt x="466353" y="354509"/>
                  </a:cubicBezTo>
                  <a:cubicBezTo>
                    <a:pt x="485387" y="342992"/>
                    <a:pt x="496929" y="322284"/>
                    <a:pt x="496714" y="300038"/>
                  </a:cubicBezTo>
                  <a:cubicBezTo>
                    <a:pt x="496813" y="286497"/>
                    <a:pt x="492416" y="273306"/>
                    <a:pt x="484212" y="262533"/>
                  </a:cubicBezTo>
                  <a:cubicBezTo>
                    <a:pt x="492547" y="251830"/>
                    <a:pt x="496960" y="238592"/>
                    <a:pt x="496714" y="22502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4263C86F-BBC9-5C8D-74A5-1D7B692C7159}"/>
                </a:ext>
              </a:extLst>
            </p:cNvPr>
            <p:cNvSpPr/>
            <p:nvPr/>
          </p:nvSpPr>
          <p:spPr>
            <a:xfrm>
              <a:off x="9039224" y="3354140"/>
              <a:ext cx="69102" cy="133200"/>
            </a:xfrm>
            <a:custGeom>
              <a:avLst/>
              <a:gdLst>
                <a:gd name="connsiteX0" fmla="*/ 9823 w 69102"/>
                <a:gd name="connsiteY0" fmla="*/ 38546 h 133200"/>
                <a:gd name="connsiteX1" fmla="*/ 59829 w 69102"/>
                <a:gd name="connsiteY1" fmla="*/ 2827 h 133200"/>
                <a:gd name="connsiteX2" fmla="*/ 0 w 69102"/>
                <a:gd name="connsiteY2" fmla="*/ 133201 h 1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102" h="133200">
                  <a:moveTo>
                    <a:pt x="9823" y="38546"/>
                  </a:moveTo>
                  <a:cubicBezTo>
                    <a:pt x="9823" y="38546"/>
                    <a:pt x="32147" y="-12353"/>
                    <a:pt x="59829" y="2827"/>
                  </a:cubicBezTo>
                  <a:cubicBezTo>
                    <a:pt x="83047" y="15329"/>
                    <a:pt x="62508" y="132308"/>
                    <a:pt x="0" y="133201"/>
                  </a:cubicBezTo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13B78B4-6A61-4BE6-7FC1-A4B9D2DD1333}"/>
                </a:ext>
              </a:extLst>
            </p:cNvPr>
            <p:cNvSpPr/>
            <p:nvPr/>
          </p:nvSpPr>
          <p:spPr>
            <a:xfrm>
              <a:off x="8768598" y="3356967"/>
              <a:ext cx="52742" cy="123510"/>
            </a:xfrm>
            <a:custGeom>
              <a:avLst/>
              <a:gdLst>
                <a:gd name="connsiteX0" fmla="*/ 25060 w 52742"/>
                <a:gd name="connsiteY0" fmla="*/ 0 h 123510"/>
                <a:gd name="connsiteX1" fmla="*/ 29525 w 52742"/>
                <a:gd name="connsiteY1" fmla="*/ 40184 h 123510"/>
                <a:gd name="connsiteX2" fmla="*/ 25060 w 52742"/>
                <a:gd name="connsiteY2" fmla="*/ 60722 h 123510"/>
                <a:gd name="connsiteX3" fmla="*/ 17916 w 52742"/>
                <a:gd name="connsiteY3" fmla="*/ 78581 h 123510"/>
                <a:gd name="connsiteX4" fmla="*/ 14345 w 52742"/>
                <a:gd name="connsiteY4" fmla="*/ 93762 h 123510"/>
                <a:gd name="connsiteX5" fmla="*/ 20595 w 52742"/>
                <a:gd name="connsiteY5" fmla="*/ 106263 h 123510"/>
                <a:gd name="connsiteX6" fmla="*/ 52742 w 52742"/>
                <a:gd name="connsiteY6" fmla="*/ 118765 h 123510"/>
                <a:gd name="connsiteX7" fmla="*/ 12559 w 52742"/>
                <a:gd name="connsiteY7" fmla="*/ 116086 h 123510"/>
                <a:gd name="connsiteX8" fmla="*/ 57 w 52742"/>
                <a:gd name="connsiteY8" fmla="*/ 95548 h 123510"/>
                <a:gd name="connsiteX9" fmla="*/ 3629 w 52742"/>
                <a:gd name="connsiteY9" fmla="*/ 73224 h 123510"/>
                <a:gd name="connsiteX10" fmla="*/ 11666 w 52742"/>
                <a:gd name="connsiteY10" fmla="*/ 55364 h 123510"/>
                <a:gd name="connsiteX11" fmla="*/ 17917 w 52742"/>
                <a:gd name="connsiteY11" fmla="*/ 38398 h 123510"/>
                <a:gd name="connsiteX12" fmla="*/ 25060 w 52742"/>
                <a:gd name="connsiteY12" fmla="*/ 0 h 1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42" h="123510">
                  <a:moveTo>
                    <a:pt x="25060" y="0"/>
                  </a:moveTo>
                  <a:cubicBezTo>
                    <a:pt x="29714" y="12851"/>
                    <a:pt x="31245" y="26624"/>
                    <a:pt x="29525" y="40184"/>
                  </a:cubicBezTo>
                  <a:cubicBezTo>
                    <a:pt x="28896" y="47189"/>
                    <a:pt x="27396" y="54088"/>
                    <a:pt x="25060" y="60722"/>
                  </a:cubicBezTo>
                  <a:cubicBezTo>
                    <a:pt x="22381" y="66973"/>
                    <a:pt x="20595" y="72330"/>
                    <a:pt x="17916" y="78581"/>
                  </a:cubicBezTo>
                  <a:cubicBezTo>
                    <a:pt x="16076" y="83466"/>
                    <a:pt x="14876" y="88569"/>
                    <a:pt x="14345" y="93762"/>
                  </a:cubicBezTo>
                  <a:cubicBezTo>
                    <a:pt x="14924" y="98525"/>
                    <a:pt x="17132" y="102942"/>
                    <a:pt x="20595" y="106263"/>
                  </a:cubicBezTo>
                  <a:cubicBezTo>
                    <a:pt x="28811" y="115163"/>
                    <a:pt x="40672" y="119775"/>
                    <a:pt x="52742" y="118765"/>
                  </a:cubicBezTo>
                  <a:cubicBezTo>
                    <a:pt x="40010" y="125957"/>
                    <a:pt x="24223" y="124905"/>
                    <a:pt x="12559" y="116086"/>
                  </a:cubicBezTo>
                  <a:cubicBezTo>
                    <a:pt x="5636" y="111353"/>
                    <a:pt x="1082" y="103872"/>
                    <a:pt x="57" y="95548"/>
                  </a:cubicBezTo>
                  <a:cubicBezTo>
                    <a:pt x="-287" y="87941"/>
                    <a:pt x="928" y="80344"/>
                    <a:pt x="3629" y="73224"/>
                  </a:cubicBezTo>
                  <a:cubicBezTo>
                    <a:pt x="6308" y="66973"/>
                    <a:pt x="8987" y="60722"/>
                    <a:pt x="11666" y="55364"/>
                  </a:cubicBezTo>
                  <a:cubicBezTo>
                    <a:pt x="14283" y="49920"/>
                    <a:pt x="16376" y="44239"/>
                    <a:pt x="17917" y="38398"/>
                  </a:cubicBezTo>
                  <a:cubicBezTo>
                    <a:pt x="20595" y="25896"/>
                    <a:pt x="22381" y="13395"/>
                    <a:pt x="25060" y="0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CA9CBEF-1589-359A-3603-0EB221F53648}"/>
                </a:ext>
              </a:extLst>
            </p:cNvPr>
            <p:cNvSpPr/>
            <p:nvPr/>
          </p:nvSpPr>
          <p:spPr>
            <a:xfrm>
              <a:off x="8807946" y="3532665"/>
              <a:ext cx="72330" cy="20754"/>
            </a:xfrm>
            <a:custGeom>
              <a:avLst/>
              <a:gdLst>
                <a:gd name="connsiteX0" fmla="*/ 0 w 72330"/>
                <a:gd name="connsiteY0" fmla="*/ 2895 h 20754"/>
                <a:gd name="connsiteX1" fmla="*/ 72330 w 72330"/>
                <a:gd name="connsiteY1" fmla="*/ 20754 h 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30" h="20754">
                  <a:moveTo>
                    <a:pt x="0" y="2895"/>
                  </a:moveTo>
                  <a:cubicBezTo>
                    <a:pt x="25571" y="-4430"/>
                    <a:pt x="53108" y="2369"/>
                    <a:pt x="72330" y="20754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11F46BCF-7B2A-627A-60CF-218F7F0B2AED}"/>
                </a:ext>
              </a:extLst>
            </p:cNvPr>
            <p:cNvSpPr/>
            <p:nvPr/>
          </p:nvSpPr>
          <p:spPr>
            <a:xfrm>
              <a:off x="8681679" y="3258740"/>
              <a:ext cx="85383" cy="45482"/>
            </a:xfrm>
            <a:custGeom>
              <a:avLst/>
              <a:gdLst>
                <a:gd name="connsiteX0" fmla="*/ 11074 w 85383"/>
                <a:gd name="connsiteY0" fmla="*/ 44648 h 45482"/>
                <a:gd name="connsiteX1" fmla="*/ 57508 w 85383"/>
                <a:gd name="connsiteY1" fmla="*/ 32147 h 45482"/>
                <a:gd name="connsiteX2" fmla="*/ 85190 w 85383"/>
                <a:gd name="connsiteY2" fmla="*/ 20538 h 45482"/>
                <a:gd name="connsiteX3" fmla="*/ 58401 w 85383"/>
                <a:gd name="connsiteY3" fmla="*/ 0 h 45482"/>
                <a:gd name="connsiteX4" fmla="*/ 11074 w 85383"/>
                <a:gd name="connsiteY4" fmla="*/ 44648 h 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3" h="45482">
                  <a:moveTo>
                    <a:pt x="11074" y="44648"/>
                  </a:moveTo>
                  <a:cubicBezTo>
                    <a:pt x="22683" y="41970"/>
                    <a:pt x="33398" y="33040"/>
                    <a:pt x="57508" y="32147"/>
                  </a:cubicBezTo>
                  <a:cubicBezTo>
                    <a:pt x="73582" y="31254"/>
                    <a:pt x="83404" y="32147"/>
                    <a:pt x="85190" y="20538"/>
                  </a:cubicBezTo>
                  <a:cubicBezTo>
                    <a:pt x="86976" y="11609"/>
                    <a:pt x="76261" y="0"/>
                    <a:pt x="58401" y="0"/>
                  </a:cubicBezTo>
                  <a:cubicBezTo>
                    <a:pt x="23576" y="0"/>
                    <a:pt x="-21073" y="52685"/>
                    <a:pt x="11074" y="446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EEC6EC-668F-A6CD-8DB0-AA0B16A9258B}"/>
                </a:ext>
              </a:extLst>
            </p:cNvPr>
            <p:cNvSpPr/>
            <p:nvPr/>
          </p:nvSpPr>
          <p:spPr>
            <a:xfrm>
              <a:off x="8898980" y="3266565"/>
              <a:ext cx="81868" cy="50679"/>
            </a:xfrm>
            <a:custGeom>
              <a:avLst/>
              <a:gdLst>
                <a:gd name="connsiteX0" fmla="*/ 70592 w 81868"/>
                <a:gd name="connsiteY0" fmla="*/ 49325 h 50679"/>
                <a:gd name="connsiteX1" fmla="*/ 25944 w 81868"/>
                <a:gd name="connsiteY1" fmla="*/ 32359 h 50679"/>
                <a:gd name="connsiteX2" fmla="*/ 48 w 81868"/>
                <a:gd name="connsiteY2" fmla="*/ 18071 h 50679"/>
                <a:gd name="connsiteX3" fmla="*/ 28623 w 81868"/>
                <a:gd name="connsiteY3" fmla="*/ 212 h 50679"/>
                <a:gd name="connsiteX4" fmla="*/ 70592 w 81868"/>
                <a:gd name="connsiteY4" fmla="*/ 49325 h 5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8" h="50679">
                  <a:moveTo>
                    <a:pt x="70592" y="49325"/>
                  </a:moveTo>
                  <a:cubicBezTo>
                    <a:pt x="58984" y="45753"/>
                    <a:pt x="50054" y="35930"/>
                    <a:pt x="25944" y="32359"/>
                  </a:cubicBezTo>
                  <a:cubicBezTo>
                    <a:pt x="9871" y="29680"/>
                    <a:pt x="48" y="29680"/>
                    <a:pt x="48" y="18071"/>
                  </a:cubicBezTo>
                  <a:cubicBezTo>
                    <a:pt x="-845" y="8248"/>
                    <a:pt x="10763" y="-1574"/>
                    <a:pt x="28623" y="212"/>
                  </a:cubicBezTo>
                  <a:cubicBezTo>
                    <a:pt x="61663" y="3784"/>
                    <a:pt x="101846" y="60041"/>
                    <a:pt x="70592" y="4932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9CBDACF7-56D8-28FA-12E0-F984B49F2BC1}"/>
                </a:ext>
              </a:extLst>
            </p:cNvPr>
            <p:cNvSpPr/>
            <p:nvPr/>
          </p:nvSpPr>
          <p:spPr>
            <a:xfrm>
              <a:off x="8724819" y="3352502"/>
              <a:ext cx="30441" cy="39290"/>
            </a:xfrm>
            <a:custGeom>
              <a:avLst/>
              <a:gdLst>
                <a:gd name="connsiteX0" fmla="*/ 14368 w 30441"/>
                <a:gd name="connsiteY0" fmla="*/ 39291 h 39290"/>
                <a:gd name="connsiteX1" fmla="*/ 14368 w 30441"/>
                <a:gd name="connsiteY1" fmla="*/ 39291 h 39290"/>
                <a:gd name="connsiteX2" fmla="*/ 30442 w 30441"/>
                <a:gd name="connsiteY2" fmla="*/ 25003 h 39290"/>
                <a:gd name="connsiteX3" fmla="*/ 30442 w 30441"/>
                <a:gd name="connsiteY3" fmla="*/ 16073 h 39290"/>
                <a:gd name="connsiteX4" fmla="*/ 16154 w 30441"/>
                <a:gd name="connsiteY4" fmla="*/ 0 h 39290"/>
                <a:gd name="connsiteX5" fmla="*/ 16154 w 30441"/>
                <a:gd name="connsiteY5" fmla="*/ 0 h 39290"/>
                <a:gd name="connsiteX6" fmla="*/ 81 w 30441"/>
                <a:gd name="connsiteY6" fmla="*/ 14288 h 39290"/>
                <a:gd name="connsiteX7" fmla="*/ 81 w 30441"/>
                <a:gd name="connsiteY7" fmla="*/ 23217 h 39290"/>
                <a:gd name="connsiteX8" fmla="*/ 13037 w 30441"/>
                <a:gd name="connsiteY8" fmla="*/ 39212 h 39290"/>
                <a:gd name="connsiteX9" fmla="*/ 14368 w 3044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41" h="39290">
                  <a:moveTo>
                    <a:pt x="14368" y="39291"/>
                  </a:moveTo>
                  <a:lnTo>
                    <a:pt x="14368" y="39291"/>
                  </a:lnTo>
                  <a:cubicBezTo>
                    <a:pt x="22546" y="39221"/>
                    <a:pt x="29414" y="33117"/>
                    <a:pt x="30442" y="25003"/>
                  </a:cubicBezTo>
                  <a:lnTo>
                    <a:pt x="30442" y="16073"/>
                  </a:lnTo>
                  <a:cubicBezTo>
                    <a:pt x="30372" y="7895"/>
                    <a:pt x="24268" y="1028"/>
                    <a:pt x="16154" y="0"/>
                  </a:cubicBezTo>
                  <a:lnTo>
                    <a:pt x="16154" y="0"/>
                  </a:lnTo>
                  <a:cubicBezTo>
                    <a:pt x="7976" y="69"/>
                    <a:pt x="1108" y="6174"/>
                    <a:pt x="81" y="14288"/>
                  </a:cubicBezTo>
                  <a:lnTo>
                    <a:pt x="81" y="23217"/>
                  </a:lnTo>
                  <a:cubicBezTo>
                    <a:pt x="-758" y="31212"/>
                    <a:pt x="5043" y="38373"/>
                    <a:pt x="13037" y="39212"/>
                  </a:cubicBezTo>
                  <a:cubicBezTo>
                    <a:pt x="13480" y="39259"/>
                    <a:pt x="13923" y="39285"/>
                    <a:pt x="1436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8A581810-B9EB-2ECC-EBA5-5B4A234CB9F5}"/>
                </a:ext>
              </a:extLst>
            </p:cNvPr>
            <p:cNvSpPr/>
            <p:nvPr/>
          </p:nvSpPr>
          <p:spPr>
            <a:xfrm>
              <a:off x="8899881" y="3359646"/>
              <a:ext cx="30401" cy="39290"/>
            </a:xfrm>
            <a:custGeom>
              <a:avLst/>
              <a:gdLst>
                <a:gd name="connsiteX0" fmla="*/ 14327 w 30401"/>
                <a:gd name="connsiteY0" fmla="*/ 39291 h 39290"/>
                <a:gd name="connsiteX1" fmla="*/ 14327 w 30401"/>
                <a:gd name="connsiteY1" fmla="*/ 39291 h 39290"/>
                <a:gd name="connsiteX2" fmla="*/ 30401 w 30401"/>
                <a:gd name="connsiteY2" fmla="*/ 25003 h 39290"/>
                <a:gd name="connsiteX3" fmla="*/ 30401 w 30401"/>
                <a:gd name="connsiteY3" fmla="*/ 16073 h 39290"/>
                <a:gd name="connsiteX4" fmla="*/ 16114 w 30401"/>
                <a:gd name="connsiteY4" fmla="*/ 0 h 39290"/>
                <a:gd name="connsiteX5" fmla="*/ 16113 w 30401"/>
                <a:gd name="connsiteY5" fmla="*/ 0 h 39290"/>
                <a:gd name="connsiteX6" fmla="*/ 40 w 30401"/>
                <a:gd name="connsiteY6" fmla="*/ 14288 h 39290"/>
                <a:gd name="connsiteX7" fmla="*/ 40 w 30401"/>
                <a:gd name="connsiteY7" fmla="*/ 23217 h 39290"/>
                <a:gd name="connsiteX8" fmla="*/ 13916 w 30401"/>
                <a:gd name="connsiteY8" fmla="*/ 39267 h 39290"/>
                <a:gd name="connsiteX9" fmla="*/ 14328 w 30401"/>
                <a:gd name="connsiteY9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1" h="39290">
                  <a:moveTo>
                    <a:pt x="14327" y="39291"/>
                  </a:moveTo>
                  <a:lnTo>
                    <a:pt x="14327" y="39291"/>
                  </a:lnTo>
                  <a:cubicBezTo>
                    <a:pt x="22505" y="39221"/>
                    <a:pt x="29373" y="33117"/>
                    <a:pt x="30401" y="25003"/>
                  </a:cubicBezTo>
                  <a:lnTo>
                    <a:pt x="30401" y="16073"/>
                  </a:lnTo>
                  <a:cubicBezTo>
                    <a:pt x="30332" y="7895"/>
                    <a:pt x="24227" y="1028"/>
                    <a:pt x="16114" y="0"/>
                  </a:cubicBezTo>
                  <a:lnTo>
                    <a:pt x="16113" y="0"/>
                  </a:lnTo>
                  <a:cubicBezTo>
                    <a:pt x="7935" y="69"/>
                    <a:pt x="1067" y="6174"/>
                    <a:pt x="40" y="14288"/>
                  </a:cubicBezTo>
                  <a:lnTo>
                    <a:pt x="40" y="23217"/>
                  </a:lnTo>
                  <a:cubicBezTo>
                    <a:pt x="-560" y="31481"/>
                    <a:pt x="5652" y="38666"/>
                    <a:pt x="13916" y="39267"/>
                  </a:cubicBezTo>
                  <a:cubicBezTo>
                    <a:pt x="14053" y="39277"/>
                    <a:pt x="14191" y="39285"/>
                    <a:pt x="14328" y="3929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066BFB6-923F-7A8A-7B00-F6E0F1CA40A5}"/>
                </a:ext>
              </a:extLst>
            </p:cNvPr>
            <p:cNvSpPr/>
            <p:nvPr/>
          </p:nvSpPr>
          <p:spPr>
            <a:xfrm>
              <a:off x="9047261" y="3394881"/>
              <a:ext cx="40183" cy="61338"/>
            </a:xfrm>
            <a:custGeom>
              <a:avLst/>
              <a:gdLst>
                <a:gd name="connsiteX0" fmla="*/ 40184 w 40183"/>
                <a:gd name="connsiteY0" fmla="*/ 5841 h 61338"/>
                <a:gd name="connsiteX1" fmla="*/ 32147 w 40183"/>
                <a:gd name="connsiteY1" fmla="*/ 6734 h 61338"/>
                <a:gd name="connsiteX2" fmla="*/ 30361 w 40183"/>
                <a:gd name="connsiteY2" fmla="*/ 12985 h 61338"/>
                <a:gd name="connsiteX3" fmla="*/ 29468 w 40183"/>
                <a:gd name="connsiteY3" fmla="*/ 21915 h 61338"/>
                <a:gd name="connsiteX4" fmla="*/ 28575 w 40183"/>
                <a:gd name="connsiteY4" fmla="*/ 31737 h 61338"/>
                <a:gd name="connsiteX5" fmla="*/ 22324 w 40183"/>
                <a:gd name="connsiteY5" fmla="*/ 52275 h 61338"/>
                <a:gd name="connsiteX6" fmla="*/ 11608 w 40183"/>
                <a:gd name="connsiteY6" fmla="*/ 61205 h 61338"/>
                <a:gd name="connsiteX7" fmla="*/ 0 w 40183"/>
                <a:gd name="connsiteY7" fmla="*/ 58526 h 61338"/>
                <a:gd name="connsiteX8" fmla="*/ 8037 w 40183"/>
                <a:gd name="connsiteY8" fmla="*/ 54061 h 61338"/>
                <a:gd name="connsiteX9" fmla="*/ 9823 w 40183"/>
                <a:gd name="connsiteY9" fmla="*/ 47811 h 61338"/>
                <a:gd name="connsiteX10" fmla="*/ 11608 w 40183"/>
                <a:gd name="connsiteY10" fmla="*/ 29058 h 61338"/>
                <a:gd name="connsiteX11" fmla="*/ 13395 w 40183"/>
                <a:gd name="connsiteY11" fmla="*/ 19236 h 61338"/>
                <a:gd name="connsiteX12" fmla="*/ 17859 w 40183"/>
                <a:gd name="connsiteY12" fmla="*/ 8520 h 61338"/>
                <a:gd name="connsiteX13" fmla="*/ 29468 w 40183"/>
                <a:gd name="connsiteY13" fmla="*/ 483 h 61338"/>
                <a:gd name="connsiteX14" fmla="*/ 40077 w 40183"/>
                <a:gd name="connsiteY14" fmla="*/ 5521 h 61338"/>
                <a:gd name="connsiteX15" fmla="*/ 40184 w 40183"/>
                <a:gd name="connsiteY15" fmla="*/ 5841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183" h="61338">
                  <a:moveTo>
                    <a:pt x="40184" y="5841"/>
                  </a:moveTo>
                  <a:cubicBezTo>
                    <a:pt x="36612" y="4948"/>
                    <a:pt x="33040" y="4948"/>
                    <a:pt x="32147" y="6734"/>
                  </a:cubicBezTo>
                  <a:cubicBezTo>
                    <a:pt x="30902" y="8575"/>
                    <a:pt x="30276" y="10764"/>
                    <a:pt x="30361" y="12985"/>
                  </a:cubicBezTo>
                  <a:cubicBezTo>
                    <a:pt x="29576" y="15893"/>
                    <a:pt x="29274" y="18910"/>
                    <a:pt x="29468" y="21915"/>
                  </a:cubicBezTo>
                  <a:cubicBezTo>
                    <a:pt x="29468" y="25486"/>
                    <a:pt x="28575" y="28165"/>
                    <a:pt x="28575" y="31737"/>
                  </a:cubicBezTo>
                  <a:cubicBezTo>
                    <a:pt x="27609" y="38875"/>
                    <a:pt x="25499" y="45810"/>
                    <a:pt x="22324" y="52275"/>
                  </a:cubicBezTo>
                  <a:cubicBezTo>
                    <a:pt x="20110" y="56581"/>
                    <a:pt x="16243" y="59804"/>
                    <a:pt x="11608" y="61205"/>
                  </a:cubicBezTo>
                  <a:cubicBezTo>
                    <a:pt x="7544" y="61713"/>
                    <a:pt x="3431" y="60763"/>
                    <a:pt x="0" y="58526"/>
                  </a:cubicBezTo>
                  <a:cubicBezTo>
                    <a:pt x="3572" y="56740"/>
                    <a:pt x="7144" y="55847"/>
                    <a:pt x="8037" y="54061"/>
                  </a:cubicBezTo>
                  <a:cubicBezTo>
                    <a:pt x="9551" y="52357"/>
                    <a:pt x="10208" y="50057"/>
                    <a:pt x="9823" y="47811"/>
                  </a:cubicBezTo>
                  <a:cubicBezTo>
                    <a:pt x="10716" y="42453"/>
                    <a:pt x="10716" y="36202"/>
                    <a:pt x="11608" y="29058"/>
                  </a:cubicBezTo>
                  <a:cubicBezTo>
                    <a:pt x="12502" y="25486"/>
                    <a:pt x="12502" y="21915"/>
                    <a:pt x="13395" y="19236"/>
                  </a:cubicBezTo>
                  <a:cubicBezTo>
                    <a:pt x="14104" y="15387"/>
                    <a:pt x="15626" y="11734"/>
                    <a:pt x="17859" y="8520"/>
                  </a:cubicBezTo>
                  <a:cubicBezTo>
                    <a:pt x="20110" y="4041"/>
                    <a:pt x="24483" y="1013"/>
                    <a:pt x="29468" y="483"/>
                  </a:cubicBezTo>
                  <a:cubicBezTo>
                    <a:pt x="33789" y="-1055"/>
                    <a:pt x="38539" y="1201"/>
                    <a:pt x="40077" y="5521"/>
                  </a:cubicBezTo>
                  <a:cubicBezTo>
                    <a:pt x="40114" y="5627"/>
                    <a:pt x="40150" y="5734"/>
                    <a:pt x="40184" y="5841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9F569B8-E75B-8F1D-2C87-CFEC1279FFC6}"/>
                </a:ext>
              </a:extLst>
            </p:cNvPr>
            <p:cNvSpPr/>
            <p:nvPr/>
          </p:nvSpPr>
          <p:spPr>
            <a:xfrm>
              <a:off x="7945774" y="3284452"/>
              <a:ext cx="605042" cy="710179"/>
            </a:xfrm>
            <a:custGeom>
              <a:avLst/>
              <a:gdLst>
                <a:gd name="connsiteX0" fmla="*/ 604996 w 605042"/>
                <a:gd name="connsiteY0" fmla="*/ 121628 h 710179"/>
                <a:gd name="connsiteX1" fmla="*/ 493375 w 605042"/>
                <a:gd name="connsiteY1" fmla="*/ 284148 h 710179"/>
                <a:gd name="connsiteX2" fmla="*/ 317461 w 605042"/>
                <a:gd name="connsiteY2" fmla="*/ 628834 h 710179"/>
                <a:gd name="connsiteX3" fmla="*/ 263882 w 605042"/>
                <a:gd name="connsiteY3" fmla="*/ 677054 h 710179"/>
                <a:gd name="connsiteX4" fmla="*/ 221020 w 605042"/>
                <a:gd name="connsiteY4" fmla="*/ 696700 h 710179"/>
                <a:gd name="connsiteX5" fmla="*/ 6707 w 605042"/>
                <a:gd name="connsiteY5" fmla="*/ 546681 h 710179"/>
                <a:gd name="connsiteX6" fmla="*/ 405864 w 605042"/>
                <a:gd name="connsiteY6" fmla="*/ 57334 h 710179"/>
                <a:gd name="connsiteX7" fmla="*/ 604996 w 605042"/>
                <a:gd name="connsiteY7" fmla="*/ 121628 h 71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042" h="710179">
                  <a:moveTo>
                    <a:pt x="604996" y="121628"/>
                  </a:moveTo>
                  <a:cubicBezTo>
                    <a:pt x="604996" y="121628"/>
                    <a:pt x="564813" y="155561"/>
                    <a:pt x="493375" y="284148"/>
                  </a:cubicBezTo>
                  <a:cubicBezTo>
                    <a:pt x="436225" y="387733"/>
                    <a:pt x="387112" y="542216"/>
                    <a:pt x="317461" y="628834"/>
                  </a:cubicBezTo>
                  <a:cubicBezTo>
                    <a:pt x="303029" y="648350"/>
                    <a:pt x="284806" y="664752"/>
                    <a:pt x="263882" y="677054"/>
                  </a:cubicBezTo>
                  <a:cubicBezTo>
                    <a:pt x="250193" y="684837"/>
                    <a:pt x="235851" y="691410"/>
                    <a:pt x="221020" y="696700"/>
                  </a:cubicBezTo>
                  <a:cubicBezTo>
                    <a:pt x="115650" y="731526"/>
                    <a:pt x="-33476" y="704736"/>
                    <a:pt x="6707" y="546681"/>
                  </a:cubicBezTo>
                  <a:cubicBezTo>
                    <a:pt x="46891" y="388626"/>
                    <a:pt x="317461" y="196637"/>
                    <a:pt x="405864" y="57334"/>
                  </a:cubicBezTo>
                  <a:cubicBezTo>
                    <a:pt x="494268" y="-81969"/>
                    <a:pt x="607675" y="69836"/>
                    <a:pt x="604996" y="121628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285C47DE-D6D4-3B13-AB48-E640E9F4956E}"/>
                </a:ext>
              </a:extLst>
            </p:cNvPr>
            <p:cNvSpPr/>
            <p:nvPr/>
          </p:nvSpPr>
          <p:spPr>
            <a:xfrm>
              <a:off x="8166794" y="3913286"/>
              <a:ext cx="96440" cy="67865"/>
            </a:xfrm>
            <a:custGeom>
              <a:avLst/>
              <a:gdLst>
                <a:gd name="connsiteX0" fmla="*/ 96441 w 96440"/>
                <a:gd name="connsiteY0" fmla="*/ 0 h 67865"/>
                <a:gd name="connsiteX1" fmla="*/ 42862 w 96440"/>
                <a:gd name="connsiteY1" fmla="*/ 48220 h 67865"/>
                <a:gd name="connsiteX2" fmla="*/ 0 w 96440"/>
                <a:gd name="connsiteY2" fmla="*/ 67866 h 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40" h="67865">
                  <a:moveTo>
                    <a:pt x="96441" y="0"/>
                  </a:moveTo>
                  <a:cubicBezTo>
                    <a:pt x="82009" y="19516"/>
                    <a:pt x="63786" y="35917"/>
                    <a:pt x="42862" y="48220"/>
                  </a:cubicBezTo>
                  <a:cubicBezTo>
                    <a:pt x="29173" y="56002"/>
                    <a:pt x="14831" y="62576"/>
                    <a:pt x="0" y="67866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C257E3A-18A2-DE51-A705-46951CE77C94}"/>
                </a:ext>
              </a:extLst>
            </p:cNvPr>
            <p:cNvSpPr/>
            <p:nvPr/>
          </p:nvSpPr>
          <p:spPr>
            <a:xfrm>
              <a:off x="8554411" y="3076018"/>
              <a:ext cx="151497" cy="126902"/>
            </a:xfrm>
            <a:custGeom>
              <a:avLst/>
              <a:gdLst>
                <a:gd name="connsiteX0" fmla="*/ 5289 w 151497"/>
                <a:gd name="connsiteY0" fmla="*/ 52349 h 126902"/>
                <a:gd name="connsiteX1" fmla="*/ 70476 w 151497"/>
                <a:gd name="connsiteY1" fmla="*/ 21095 h 126902"/>
                <a:gd name="connsiteX2" fmla="*/ 141020 w 151497"/>
                <a:gd name="connsiteY2" fmla="*/ 557 h 126902"/>
                <a:gd name="connsiteX3" fmla="*/ 132984 w 151497"/>
                <a:gd name="connsiteY3" fmla="*/ 40740 h 126902"/>
                <a:gd name="connsiteX4" fmla="*/ 36543 w 151497"/>
                <a:gd name="connsiteY4" fmla="*/ 126465 h 126902"/>
                <a:gd name="connsiteX5" fmla="*/ 5289 w 151497"/>
                <a:gd name="connsiteY5" fmla="*/ 52349 h 1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97" h="126902">
                  <a:moveTo>
                    <a:pt x="5289" y="52349"/>
                  </a:moveTo>
                  <a:cubicBezTo>
                    <a:pt x="5289" y="52349"/>
                    <a:pt x="53509" y="29132"/>
                    <a:pt x="70476" y="21095"/>
                  </a:cubicBezTo>
                  <a:cubicBezTo>
                    <a:pt x="87442" y="13058"/>
                    <a:pt x="126733" y="5021"/>
                    <a:pt x="141020" y="557"/>
                  </a:cubicBezTo>
                  <a:cubicBezTo>
                    <a:pt x="155308" y="-3908"/>
                    <a:pt x="157094" y="19309"/>
                    <a:pt x="132984" y="40740"/>
                  </a:cubicBezTo>
                  <a:cubicBezTo>
                    <a:pt x="108873" y="62171"/>
                    <a:pt x="66011" y="120214"/>
                    <a:pt x="36543" y="126465"/>
                  </a:cubicBezTo>
                  <a:cubicBezTo>
                    <a:pt x="7075" y="132716"/>
                    <a:pt x="-8999" y="70208"/>
                    <a:pt x="5289" y="52349"/>
                  </a:cubicBezTo>
                  <a:close/>
                </a:path>
              </a:pathLst>
            </a:custGeom>
            <a:solidFill>
              <a:srgbClr val="E26E85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AD85302C-B9C4-672A-6A5C-222768E74CBB}"/>
                </a:ext>
              </a:extLst>
            </p:cNvPr>
            <p:cNvSpPr/>
            <p:nvPr/>
          </p:nvSpPr>
          <p:spPr>
            <a:xfrm>
              <a:off x="8343602" y="3063416"/>
              <a:ext cx="424130" cy="367932"/>
            </a:xfrm>
            <a:custGeom>
              <a:avLst/>
              <a:gdLst>
                <a:gd name="connsiteX0" fmla="*/ 0 w 424130"/>
                <a:gd name="connsiteY0" fmla="*/ 293551 h 367932"/>
                <a:gd name="connsiteX1" fmla="*/ 67865 w 424130"/>
                <a:gd name="connsiteY1" fmla="*/ 174786 h 367932"/>
                <a:gd name="connsiteX2" fmla="*/ 177701 w 424130"/>
                <a:gd name="connsiteY2" fmla="*/ 50663 h 367932"/>
                <a:gd name="connsiteX3" fmla="*/ 337542 w 424130"/>
                <a:gd name="connsiteY3" fmla="*/ 2443 h 367932"/>
                <a:gd name="connsiteX4" fmla="*/ 350044 w 424130"/>
                <a:gd name="connsiteY4" fmla="*/ 24767 h 367932"/>
                <a:gd name="connsiteX5" fmla="*/ 254496 w 424130"/>
                <a:gd name="connsiteY5" fmla="*/ 70308 h 367932"/>
                <a:gd name="connsiteX6" fmla="*/ 317897 w 424130"/>
                <a:gd name="connsiteY6" fmla="*/ 48877 h 367932"/>
                <a:gd name="connsiteX7" fmla="*/ 409872 w 424130"/>
                <a:gd name="connsiteY7" fmla="*/ 24767 h 367932"/>
                <a:gd name="connsiteX8" fmla="*/ 409873 w 424130"/>
                <a:gd name="connsiteY8" fmla="*/ 53342 h 367932"/>
                <a:gd name="connsiteX9" fmla="*/ 339328 w 424130"/>
                <a:gd name="connsiteY9" fmla="*/ 90847 h 367932"/>
                <a:gd name="connsiteX10" fmla="*/ 292001 w 424130"/>
                <a:gd name="connsiteY10" fmla="*/ 120315 h 367932"/>
                <a:gd name="connsiteX11" fmla="*/ 349151 w 424130"/>
                <a:gd name="connsiteY11" fmla="*/ 119422 h 367932"/>
                <a:gd name="connsiteX12" fmla="*/ 404515 w 424130"/>
                <a:gd name="connsiteY12" fmla="*/ 120315 h 367932"/>
                <a:gd name="connsiteX13" fmla="*/ 385762 w 424130"/>
                <a:gd name="connsiteY13" fmla="*/ 154248 h 367932"/>
                <a:gd name="connsiteX14" fmla="*/ 291108 w 424130"/>
                <a:gd name="connsiteY14" fmla="*/ 191752 h 367932"/>
                <a:gd name="connsiteX15" fmla="*/ 191988 w 424130"/>
                <a:gd name="connsiteY15" fmla="*/ 356951 h 367932"/>
                <a:gd name="connsiteX16" fmla="*/ 0 w 424130"/>
                <a:gd name="connsiteY16" fmla="*/ 293551 h 36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4130" h="367932">
                  <a:moveTo>
                    <a:pt x="0" y="293551"/>
                  </a:moveTo>
                  <a:cubicBezTo>
                    <a:pt x="0" y="293551"/>
                    <a:pt x="52685" y="206933"/>
                    <a:pt x="67865" y="174786"/>
                  </a:cubicBezTo>
                  <a:cubicBezTo>
                    <a:pt x="105370" y="97097"/>
                    <a:pt x="159841" y="64951"/>
                    <a:pt x="177701" y="50663"/>
                  </a:cubicBezTo>
                  <a:cubicBezTo>
                    <a:pt x="195560" y="36376"/>
                    <a:pt x="308967" y="13158"/>
                    <a:pt x="337542" y="2443"/>
                  </a:cubicBezTo>
                  <a:cubicBezTo>
                    <a:pt x="364331" y="-7380"/>
                    <a:pt x="360759" y="14944"/>
                    <a:pt x="350044" y="24767"/>
                  </a:cubicBezTo>
                  <a:cubicBezTo>
                    <a:pt x="320576" y="51556"/>
                    <a:pt x="261640" y="62272"/>
                    <a:pt x="254496" y="70308"/>
                  </a:cubicBezTo>
                  <a:cubicBezTo>
                    <a:pt x="254496" y="70308"/>
                    <a:pt x="296465" y="57807"/>
                    <a:pt x="317897" y="48877"/>
                  </a:cubicBezTo>
                  <a:cubicBezTo>
                    <a:pt x="347982" y="38792"/>
                    <a:pt x="378709" y="30737"/>
                    <a:pt x="409872" y="24767"/>
                  </a:cubicBezTo>
                  <a:cubicBezTo>
                    <a:pt x="424160" y="22088"/>
                    <a:pt x="433090" y="38162"/>
                    <a:pt x="409873" y="53342"/>
                  </a:cubicBezTo>
                  <a:cubicBezTo>
                    <a:pt x="386655" y="68522"/>
                    <a:pt x="344686" y="87275"/>
                    <a:pt x="339328" y="90847"/>
                  </a:cubicBezTo>
                  <a:cubicBezTo>
                    <a:pt x="333970" y="94419"/>
                    <a:pt x="292001" y="120315"/>
                    <a:pt x="292001" y="120315"/>
                  </a:cubicBezTo>
                  <a:cubicBezTo>
                    <a:pt x="292001" y="120315"/>
                    <a:pt x="333970" y="120315"/>
                    <a:pt x="349151" y="119422"/>
                  </a:cubicBezTo>
                  <a:cubicBezTo>
                    <a:pt x="364331" y="118529"/>
                    <a:pt x="396478" y="120315"/>
                    <a:pt x="404515" y="120315"/>
                  </a:cubicBezTo>
                  <a:cubicBezTo>
                    <a:pt x="425946" y="120315"/>
                    <a:pt x="429518" y="147104"/>
                    <a:pt x="385762" y="154248"/>
                  </a:cubicBezTo>
                  <a:cubicBezTo>
                    <a:pt x="342007" y="161391"/>
                    <a:pt x="314325" y="173000"/>
                    <a:pt x="291108" y="191752"/>
                  </a:cubicBezTo>
                  <a:cubicBezTo>
                    <a:pt x="264319" y="213183"/>
                    <a:pt x="300037" y="273905"/>
                    <a:pt x="191988" y="356951"/>
                  </a:cubicBezTo>
                  <a:cubicBezTo>
                    <a:pt x="192881" y="356951"/>
                    <a:pt x="25896" y="406958"/>
                    <a:pt x="0" y="29355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8897336-B298-A297-FE59-4E971BED8F94}"/>
                </a:ext>
              </a:extLst>
            </p:cNvPr>
            <p:cNvSpPr/>
            <p:nvPr/>
          </p:nvSpPr>
          <p:spPr>
            <a:xfrm>
              <a:off x="8593633" y="3183731"/>
              <a:ext cx="41969" cy="24110"/>
            </a:xfrm>
            <a:custGeom>
              <a:avLst/>
              <a:gdLst>
                <a:gd name="connsiteX0" fmla="*/ 41969 w 41969"/>
                <a:gd name="connsiteY0" fmla="*/ 0 h 24110"/>
                <a:gd name="connsiteX1" fmla="*/ 25896 w 41969"/>
                <a:gd name="connsiteY1" fmla="*/ 5358 h 24110"/>
                <a:gd name="connsiteX2" fmla="*/ 0 w 41969"/>
                <a:gd name="connsiteY2" fmla="*/ 24110 h 2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69" h="24110">
                  <a:moveTo>
                    <a:pt x="41969" y="0"/>
                  </a:moveTo>
                  <a:cubicBezTo>
                    <a:pt x="36444" y="1237"/>
                    <a:pt x="31059" y="3032"/>
                    <a:pt x="25896" y="5358"/>
                  </a:cubicBezTo>
                  <a:cubicBezTo>
                    <a:pt x="16462" y="10418"/>
                    <a:pt x="7751" y="16726"/>
                    <a:pt x="0" y="24110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9C3250E-FA18-18FC-795B-2220C5A520A1}"/>
                </a:ext>
              </a:extLst>
            </p:cNvPr>
            <p:cNvSpPr/>
            <p:nvPr/>
          </p:nvSpPr>
          <p:spPr>
            <a:xfrm>
              <a:off x="8548984" y="3133724"/>
              <a:ext cx="49113" cy="26789"/>
            </a:xfrm>
            <a:custGeom>
              <a:avLst/>
              <a:gdLst>
                <a:gd name="connsiteX0" fmla="*/ 49114 w 49113"/>
                <a:gd name="connsiteY0" fmla="*/ 0 h 26789"/>
                <a:gd name="connsiteX1" fmla="*/ 23217 w 49113"/>
                <a:gd name="connsiteY1" fmla="*/ 8930 h 26789"/>
                <a:gd name="connsiteX2" fmla="*/ 0 w 49113"/>
                <a:gd name="connsiteY2" fmla="*/ 26789 h 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13" h="26789">
                  <a:moveTo>
                    <a:pt x="49114" y="0"/>
                  </a:moveTo>
                  <a:cubicBezTo>
                    <a:pt x="49114" y="0"/>
                    <a:pt x="33933" y="4465"/>
                    <a:pt x="23217" y="8930"/>
                  </a:cubicBezTo>
                  <a:cubicBezTo>
                    <a:pt x="14538" y="13549"/>
                    <a:pt x="6691" y="19585"/>
                    <a:pt x="0" y="26789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502D225-50BA-8123-0464-5ED5CE4850C8}"/>
                </a:ext>
              </a:extLst>
            </p:cNvPr>
            <p:cNvSpPr/>
            <p:nvPr/>
          </p:nvSpPr>
          <p:spPr>
            <a:xfrm>
              <a:off x="8315181" y="3331907"/>
              <a:ext cx="181737" cy="202523"/>
            </a:xfrm>
            <a:custGeom>
              <a:avLst/>
              <a:gdLst>
                <a:gd name="connsiteX0" fmla="*/ 41815 w 181737"/>
                <a:gd name="connsiteY0" fmla="*/ 57 h 202523"/>
                <a:gd name="connsiteX1" fmla="*/ 181118 w 181737"/>
                <a:gd name="connsiteY1" fmla="*/ 139360 h 202523"/>
                <a:gd name="connsiteX2" fmla="*/ 179332 w 181737"/>
                <a:gd name="connsiteY2" fmla="*/ 149183 h 202523"/>
                <a:gd name="connsiteX3" fmla="*/ 144507 w 181737"/>
                <a:gd name="connsiteY3" fmla="*/ 201868 h 202523"/>
                <a:gd name="connsiteX4" fmla="*/ 142126 w 181737"/>
                <a:gd name="connsiteY4" fmla="*/ 202166 h 202523"/>
                <a:gd name="connsiteX5" fmla="*/ 141828 w 181737"/>
                <a:gd name="connsiteY5" fmla="*/ 201868 h 202523"/>
                <a:gd name="connsiteX6" fmla="*/ 4311 w 181737"/>
                <a:gd name="connsiteY6" fmla="*/ 55421 h 202523"/>
                <a:gd name="connsiteX7" fmla="*/ 12 w 181737"/>
                <a:gd name="connsiteY7" fmla="*/ 50456 h 202523"/>
                <a:gd name="connsiteX8" fmla="*/ 738 w 181737"/>
                <a:gd name="connsiteY8" fmla="*/ 48277 h 202523"/>
                <a:gd name="connsiteX9" fmla="*/ 31993 w 181737"/>
                <a:gd name="connsiteY9" fmla="*/ 5415 h 202523"/>
                <a:gd name="connsiteX10" fmla="*/ 41815 w 181737"/>
                <a:gd name="connsiteY10" fmla="*/ 57 h 20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737" h="202523">
                  <a:moveTo>
                    <a:pt x="41815" y="57"/>
                  </a:moveTo>
                  <a:cubicBezTo>
                    <a:pt x="64140" y="-836"/>
                    <a:pt x="140935" y="7201"/>
                    <a:pt x="181118" y="139360"/>
                  </a:cubicBezTo>
                  <a:cubicBezTo>
                    <a:pt x="182375" y="142714"/>
                    <a:pt x="181689" y="146487"/>
                    <a:pt x="179332" y="149183"/>
                  </a:cubicBezTo>
                  <a:lnTo>
                    <a:pt x="144507" y="201868"/>
                  </a:lnTo>
                  <a:cubicBezTo>
                    <a:pt x="143932" y="202608"/>
                    <a:pt x="142866" y="202741"/>
                    <a:pt x="142126" y="202166"/>
                  </a:cubicBezTo>
                  <a:cubicBezTo>
                    <a:pt x="142014" y="202079"/>
                    <a:pt x="141914" y="201979"/>
                    <a:pt x="141828" y="201868"/>
                  </a:cubicBezTo>
                  <a:cubicBezTo>
                    <a:pt x="135577" y="182222"/>
                    <a:pt x="96286" y="63458"/>
                    <a:pt x="4311" y="55421"/>
                  </a:cubicBezTo>
                  <a:cubicBezTo>
                    <a:pt x="1753" y="55237"/>
                    <a:pt x="-172" y="53014"/>
                    <a:pt x="12" y="50456"/>
                  </a:cubicBezTo>
                  <a:cubicBezTo>
                    <a:pt x="68" y="49681"/>
                    <a:pt x="318" y="48931"/>
                    <a:pt x="738" y="48277"/>
                  </a:cubicBezTo>
                  <a:cubicBezTo>
                    <a:pt x="8775" y="36669"/>
                    <a:pt x="24849" y="14344"/>
                    <a:pt x="31993" y="5415"/>
                  </a:cubicBezTo>
                  <a:cubicBezTo>
                    <a:pt x="34221" y="2160"/>
                    <a:pt x="37872" y="168"/>
                    <a:pt x="41815" y="5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E5EFACD-6C30-E7B3-88F3-6F6109DF7AD2}"/>
                </a:ext>
              </a:extLst>
            </p:cNvPr>
            <p:cNvSpPr/>
            <p:nvPr/>
          </p:nvSpPr>
          <p:spPr>
            <a:xfrm rot="18000000">
              <a:off x="8349385" y="3336638"/>
              <a:ext cx="91082" cy="85724"/>
            </a:xfrm>
            <a:custGeom>
              <a:avLst/>
              <a:gdLst>
                <a:gd name="connsiteX0" fmla="*/ 91083 w 91082"/>
                <a:gd name="connsiteY0" fmla="*/ 42862 h 85724"/>
                <a:gd name="connsiteX1" fmla="*/ 45541 w 91082"/>
                <a:gd name="connsiteY1" fmla="*/ 85725 h 85724"/>
                <a:gd name="connsiteX2" fmla="*/ 0 w 91082"/>
                <a:gd name="connsiteY2" fmla="*/ 42862 h 85724"/>
                <a:gd name="connsiteX3" fmla="*/ 45541 w 91082"/>
                <a:gd name="connsiteY3" fmla="*/ 0 h 85724"/>
                <a:gd name="connsiteX4" fmla="*/ 91083 w 91082"/>
                <a:gd name="connsiteY4" fmla="*/ 42862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82" h="85724">
                  <a:moveTo>
                    <a:pt x="91083" y="42862"/>
                  </a:moveTo>
                  <a:cubicBezTo>
                    <a:pt x="91083" y="66535"/>
                    <a:pt x="70693" y="85725"/>
                    <a:pt x="45541" y="85725"/>
                  </a:cubicBezTo>
                  <a:cubicBezTo>
                    <a:pt x="20389" y="85725"/>
                    <a:pt x="0" y="66535"/>
                    <a:pt x="0" y="42862"/>
                  </a:cubicBezTo>
                  <a:cubicBezTo>
                    <a:pt x="0" y="19190"/>
                    <a:pt x="20389" y="0"/>
                    <a:pt x="45541" y="0"/>
                  </a:cubicBezTo>
                  <a:cubicBezTo>
                    <a:pt x="70693" y="0"/>
                    <a:pt x="91083" y="19190"/>
                    <a:pt x="91083" y="42862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09DA3B9-BB70-4C64-0165-B1BE51A29FA8}"/>
                </a:ext>
              </a:extLst>
            </p:cNvPr>
            <p:cNvSpPr/>
            <p:nvPr/>
          </p:nvSpPr>
          <p:spPr>
            <a:xfrm>
              <a:off x="9403556" y="3962785"/>
              <a:ext cx="146421" cy="147847"/>
            </a:xfrm>
            <a:custGeom>
              <a:avLst/>
              <a:gdLst>
                <a:gd name="connsiteX0" fmla="*/ 0 w 146421"/>
                <a:gd name="connsiteY0" fmla="*/ 147848 h 147847"/>
                <a:gd name="connsiteX1" fmla="*/ 122336 w 146421"/>
                <a:gd name="connsiteY1" fmla="*/ 42477 h 147847"/>
                <a:gd name="connsiteX2" fmla="*/ 51792 w 146421"/>
                <a:gd name="connsiteY2" fmla="*/ 42477 h 147847"/>
                <a:gd name="connsiteX3" fmla="*/ 0 w 146421"/>
                <a:gd name="connsiteY3" fmla="*/ 147848 h 1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1" h="147847">
                  <a:moveTo>
                    <a:pt x="0" y="147848"/>
                  </a:moveTo>
                  <a:cubicBezTo>
                    <a:pt x="0" y="147848"/>
                    <a:pt x="42862" y="136239"/>
                    <a:pt x="122336" y="42477"/>
                  </a:cubicBezTo>
                  <a:cubicBezTo>
                    <a:pt x="201811" y="-51285"/>
                    <a:pt x="59828" y="38905"/>
                    <a:pt x="51792" y="42477"/>
                  </a:cubicBezTo>
                  <a:cubicBezTo>
                    <a:pt x="43755" y="46049"/>
                    <a:pt x="0" y="147848"/>
                    <a:pt x="0" y="147848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564E4B4B-2511-9465-8D42-1104577E3C1F}"/>
                </a:ext>
              </a:extLst>
            </p:cNvPr>
            <p:cNvSpPr/>
            <p:nvPr/>
          </p:nvSpPr>
          <p:spPr>
            <a:xfrm>
              <a:off x="9373195" y="3820418"/>
              <a:ext cx="446599" cy="553824"/>
            </a:xfrm>
            <a:custGeom>
              <a:avLst/>
              <a:gdLst>
                <a:gd name="connsiteX0" fmla="*/ 431304 w 446599"/>
                <a:gd name="connsiteY0" fmla="*/ 300930 h 553824"/>
                <a:gd name="connsiteX1" fmla="*/ 229493 w 446599"/>
                <a:gd name="connsiteY1" fmla="*/ 0 h 553824"/>
                <a:gd name="connsiteX2" fmla="*/ 0 w 446599"/>
                <a:gd name="connsiteY2" fmla="*/ 216098 h 553824"/>
                <a:gd name="connsiteX3" fmla="*/ 91083 w 446599"/>
                <a:gd name="connsiteY3" fmla="*/ 296465 h 553824"/>
                <a:gd name="connsiteX4" fmla="*/ 31254 w 446599"/>
                <a:gd name="connsiteY4" fmla="*/ 326827 h 553824"/>
                <a:gd name="connsiteX5" fmla="*/ 108942 w 446599"/>
                <a:gd name="connsiteY5" fmla="*/ 552748 h 553824"/>
                <a:gd name="connsiteX6" fmla="*/ 329506 w 446599"/>
                <a:gd name="connsiteY6" fmla="*/ 538460 h 553824"/>
                <a:gd name="connsiteX7" fmla="*/ 431304 w 446599"/>
                <a:gd name="connsiteY7" fmla="*/ 300930 h 55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9" h="553824">
                  <a:moveTo>
                    <a:pt x="431304" y="300930"/>
                  </a:moveTo>
                  <a:cubicBezTo>
                    <a:pt x="406301" y="231279"/>
                    <a:pt x="321469" y="111621"/>
                    <a:pt x="229493" y="0"/>
                  </a:cubicBezTo>
                  <a:cubicBezTo>
                    <a:pt x="151805" y="71438"/>
                    <a:pt x="71438" y="141089"/>
                    <a:pt x="0" y="216098"/>
                  </a:cubicBezTo>
                  <a:cubicBezTo>
                    <a:pt x="48221" y="258961"/>
                    <a:pt x="91083" y="296465"/>
                    <a:pt x="91083" y="296465"/>
                  </a:cubicBezTo>
                  <a:cubicBezTo>
                    <a:pt x="78581" y="302716"/>
                    <a:pt x="55364" y="315218"/>
                    <a:pt x="31254" y="326827"/>
                  </a:cubicBezTo>
                  <a:cubicBezTo>
                    <a:pt x="73224" y="395585"/>
                    <a:pt x="103584" y="474166"/>
                    <a:pt x="108942" y="552748"/>
                  </a:cubicBezTo>
                  <a:cubicBezTo>
                    <a:pt x="191988" y="554534"/>
                    <a:pt x="285750" y="556319"/>
                    <a:pt x="329506" y="538460"/>
                  </a:cubicBezTo>
                  <a:cubicBezTo>
                    <a:pt x="408087" y="507206"/>
                    <a:pt x="478631" y="432197"/>
                    <a:pt x="431304" y="300930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FB80D6D0-32E6-D903-6645-FC9FF3BF6AC3}"/>
                </a:ext>
              </a:extLst>
            </p:cNvPr>
            <p:cNvSpPr/>
            <p:nvPr/>
          </p:nvSpPr>
          <p:spPr>
            <a:xfrm>
              <a:off x="9214960" y="4102359"/>
              <a:ext cx="110054" cy="119972"/>
            </a:xfrm>
            <a:custGeom>
              <a:avLst/>
              <a:gdLst>
                <a:gd name="connsiteX0" fmla="*/ 110014 w 110054"/>
                <a:gd name="connsiteY0" fmla="*/ 84176 h 119972"/>
                <a:gd name="connsiteX1" fmla="*/ 87690 w 110054"/>
                <a:gd name="connsiteY1" fmla="*/ 54707 h 119972"/>
                <a:gd name="connsiteX2" fmla="*/ 22503 w 110054"/>
                <a:gd name="connsiteY2" fmla="*/ 4701 h 119972"/>
                <a:gd name="connsiteX3" fmla="*/ 6430 w 110054"/>
                <a:gd name="connsiteY3" fmla="*/ 35955 h 119972"/>
                <a:gd name="connsiteX4" fmla="*/ 42148 w 110054"/>
                <a:gd name="connsiteY4" fmla="*/ 115429 h 119972"/>
                <a:gd name="connsiteX5" fmla="*/ 110014 w 110054"/>
                <a:gd name="connsiteY5" fmla="*/ 84176 h 1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54" h="119972">
                  <a:moveTo>
                    <a:pt x="110014" y="84176"/>
                  </a:moveTo>
                  <a:cubicBezTo>
                    <a:pt x="110014" y="84176"/>
                    <a:pt x="94834" y="62744"/>
                    <a:pt x="87690" y="54707"/>
                  </a:cubicBezTo>
                  <a:cubicBezTo>
                    <a:pt x="80546" y="46671"/>
                    <a:pt x="39470" y="18989"/>
                    <a:pt x="22503" y="4701"/>
                  </a:cubicBezTo>
                  <a:cubicBezTo>
                    <a:pt x="5537" y="-9586"/>
                    <a:pt x="-8751" y="10952"/>
                    <a:pt x="6430" y="35955"/>
                  </a:cubicBezTo>
                  <a:cubicBezTo>
                    <a:pt x="21610" y="60958"/>
                    <a:pt x="30540" y="103821"/>
                    <a:pt x="42148" y="115429"/>
                  </a:cubicBezTo>
                  <a:cubicBezTo>
                    <a:pt x="53757" y="127038"/>
                    <a:pt x="111800" y="116322"/>
                    <a:pt x="110014" y="84176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47A711B0-122F-6A7E-5E2E-FC9463F1D31A}"/>
                </a:ext>
              </a:extLst>
            </p:cNvPr>
            <p:cNvSpPr/>
            <p:nvPr/>
          </p:nvSpPr>
          <p:spPr>
            <a:xfrm>
              <a:off x="9207379" y="3583962"/>
              <a:ext cx="428349" cy="527563"/>
            </a:xfrm>
            <a:custGeom>
              <a:avLst/>
              <a:gdLst>
                <a:gd name="connsiteX0" fmla="*/ 428349 w 428349"/>
                <a:gd name="connsiteY0" fmla="*/ 276639 h 527563"/>
                <a:gd name="connsiteX1" fmla="*/ 196177 w 428349"/>
                <a:gd name="connsiteY1" fmla="*/ 527563 h 527563"/>
                <a:gd name="connsiteX2" fmla="*/ 16690 w 428349"/>
                <a:gd name="connsiteY2" fmla="*/ 331110 h 527563"/>
                <a:gd name="connsiteX3" fmla="*/ 55981 w 428349"/>
                <a:gd name="connsiteY3" fmla="*/ 59647 h 527563"/>
                <a:gd name="connsiteX4" fmla="*/ 176532 w 428349"/>
                <a:gd name="connsiteY4" fmla="*/ 3391 h 527563"/>
                <a:gd name="connsiteX5" fmla="*/ 428349 w 428349"/>
                <a:gd name="connsiteY5" fmla="*/ 276639 h 52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349" h="527563">
                  <a:moveTo>
                    <a:pt x="428349" y="276639"/>
                  </a:moveTo>
                  <a:cubicBezTo>
                    <a:pt x="428349" y="276639"/>
                    <a:pt x="285474" y="380223"/>
                    <a:pt x="196177" y="527563"/>
                  </a:cubicBezTo>
                  <a:cubicBezTo>
                    <a:pt x="196177" y="527563"/>
                    <a:pt x="44373" y="381116"/>
                    <a:pt x="16690" y="331110"/>
                  </a:cubicBezTo>
                  <a:cubicBezTo>
                    <a:pt x="-10992" y="281104"/>
                    <a:pt x="-8313" y="140015"/>
                    <a:pt x="55981" y="59647"/>
                  </a:cubicBezTo>
                  <a:cubicBezTo>
                    <a:pt x="120275" y="-20720"/>
                    <a:pt x="176532" y="3391"/>
                    <a:pt x="176532" y="3391"/>
                  </a:cubicBezTo>
                  <a:cubicBezTo>
                    <a:pt x="269961" y="85248"/>
                    <a:pt x="354378" y="176850"/>
                    <a:pt x="428349" y="276639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56FFAE3-EA1D-186E-B8B5-783529316B7F}"/>
                </a:ext>
              </a:extLst>
            </p:cNvPr>
            <p:cNvSpPr/>
            <p:nvPr/>
          </p:nvSpPr>
          <p:spPr>
            <a:xfrm>
              <a:off x="9363372" y="3815060"/>
              <a:ext cx="237529" cy="256282"/>
            </a:xfrm>
            <a:custGeom>
              <a:avLst/>
              <a:gdLst>
                <a:gd name="connsiteX0" fmla="*/ 0 w 237529"/>
                <a:gd name="connsiteY0" fmla="*/ 256282 h 256282"/>
                <a:gd name="connsiteX1" fmla="*/ 237529 w 237529"/>
                <a:gd name="connsiteY1" fmla="*/ 0 h 25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529" h="256282">
                  <a:moveTo>
                    <a:pt x="0" y="256282"/>
                  </a:moveTo>
                  <a:cubicBezTo>
                    <a:pt x="0" y="256282"/>
                    <a:pt x="94654" y="87511"/>
                    <a:pt x="237529" y="0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54AD189F-E347-404E-7DDE-D9E8B133FA03}"/>
                </a:ext>
              </a:extLst>
            </p:cNvPr>
            <p:cNvSpPr/>
            <p:nvPr/>
          </p:nvSpPr>
          <p:spPr>
            <a:xfrm>
              <a:off x="9463384" y="4069767"/>
              <a:ext cx="171450" cy="47115"/>
            </a:xfrm>
            <a:custGeom>
              <a:avLst/>
              <a:gdLst>
                <a:gd name="connsiteX0" fmla="*/ 0 w 171450"/>
                <a:gd name="connsiteY0" fmla="*/ 47116 h 47115"/>
                <a:gd name="connsiteX1" fmla="*/ 171450 w 171450"/>
                <a:gd name="connsiteY1" fmla="*/ 2467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115">
                  <a:moveTo>
                    <a:pt x="0" y="47116"/>
                  </a:moveTo>
                  <a:cubicBezTo>
                    <a:pt x="0" y="47116"/>
                    <a:pt x="93762" y="-12713"/>
                    <a:pt x="171450" y="246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2BC8E91-379B-EB47-2C64-A8CFB5912EAE}"/>
                </a:ext>
              </a:extLst>
            </p:cNvPr>
            <p:cNvSpPr/>
            <p:nvPr/>
          </p:nvSpPr>
          <p:spPr>
            <a:xfrm>
              <a:off x="8790857" y="3896877"/>
              <a:ext cx="512013" cy="600292"/>
            </a:xfrm>
            <a:custGeom>
              <a:avLst/>
              <a:gdLst>
                <a:gd name="connsiteX0" fmla="*/ 80489 w 512013"/>
                <a:gd name="connsiteY0" fmla="*/ 63736 h 600292"/>
                <a:gd name="connsiteX1" fmla="*/ 480539 w 512013"/>
                <a:gd name="connsiteY1" fmla="*/ 336 h 600292"/>
                <a:gd name="connsiteX2" fmla="*/ 511681 w 512013"/>
                <a:gd name="connsiteY2" fmla="*/ 23001 h 600292"/>
                <a:gd name="connsiteX3" fmla="*/ 511793 w 512013"/>
                <a:gd name="connsiteY3" fmla="*/ 30697 h 600292"/>
                <a:gd name="connsiteX4" fmla="*/ 445714 w 512013"/>
                <a:gd name="connsiteY4" fmla="*/ 481646 h 600292"/>
                <a:gd name="connsiteX5" fmla="*/ 425176 w 512013"/>
                <a:gd name="connsiteY5" fmla="*/ 503970 h 600292"/>
                <a:gd name="connsiteX6" fmla="*/ 33162 w 512013"/>
                <a:gd name="connsiteY6" fmla="*/ 599518 h 600292"/>
                <a:gd name="connsiteX7" fmla="*/ 769 w 512013"/>
                <a:gd name="connsiteY7" fmla="*/ 579871 h 600292"/>
                <a:gd name="connsiteX8" fmla="*/ 122 w 512013"/>
                <a:gd name="connsiteY8" fmla="*/ 570943 h 600292"/>
                <a:gd name="connsiteX9" fmla="*/ 35841 w 512013"/>
                <a:gd name="connsiteY9" fmla="*/ 111064 h 600292"/>
                <a:gd name="connsiteX10" fmla="*/ 80489 w 512013"/>
                <a:gd name="connsiteY10" fmla="*/ 63737 h 60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2013" h="600292">
                  <a:moveTo>
                    <a:pt x="80489" y="63736"/>
                  </a:moveTo>
                  <a:lnTo>
                    <a:pt x="480539" y="336"/>
                  </a:lnTo>
                  <a:cubicBezTo>
                    <a:pt x="495398" y="-2005"/>
                    <a:pt x="509341" y="8142"/>
                    <a:pt x="511681" y="23001"/>
                  </a:cubicBezTo>
                  <a:cubicBezTo>
                    <a:pt x="512083" y="25548"/>
                    <a:pt x="512120" y="28139"/>
                    <a:pt x="511793" y="30697"/>
                  </a:cubicBezTo>
                  <a:lnTo>
                    <a:pt x="445714" y="481646"/>
                  </a:lnTo>
                  <a:cubicBezTo>
                    <a:pt x="443896" y="492499"/>
                    <a:pt x="435840" y="501255"/>
                    <a:pt x="425176" y="503970"/>
                  </a:cubicBezTo>
                  <a:lnTo>
                    <a:pt x="33162" y="599518"/>
                  </a:lnTo>
                  <a:cubicBezTo>
                    <a:pt x="18792" y="603037"/>
                    <a:pt x="4289" y="594241"/>
                    <a:pt x="769" y="579871"/>
                  </a:cubicBezTo>
                  <a:cubicBezTo>
                    <a:pt x="54" y="576952"/>
                    <a:pt x="-165" y="573934"/>
                    <a:pt x="122" y="570943"/>
                  </a:cubicBezTo>
                  <a:lnTo>
                    <a:pt x="35841" y="111064"/>
                  </a:lnTo>
                  <a:cubicBezTo>
                    <a:pt x="37554" y="86668"/>
                    <a:pt x="56235" y="66866"/>
                    <a:pt x="80489" y="63737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C377C3A-5538-4F47-9AB3-BDC8C5683FFC}"/>
                </a:ext>
              </a:extLst>
            </p:cNvPr>
            <p:cNvSpPr/>
            <p:nvPr/>
          </p:nvSpPr>
          <p:spPr>
            <a:xfrm>
              <a:off x="8988325" y="3900555"/>
              <a:ext cx="183951" cy="71805"/>
            </a:xfrm>
            <a:custGeom>
              <a:avLst/>
              <a:gdLst>
                <a:gd name="connsiteX0" fmla="*/ 2679 w 183951"/>
                <a:gd name="connsiteY0" fmla="*/ 31484 h 71805"/>
                <a:gd name="connsiteX1" fmla="*/ 0 w 183951"/>
                <a:gd name="connsiteY1" fmla="*/ 64523 h 71805"/>
                <a:gd name="connsiteX2" fmla="*/ 10715 w 183951"/>
                <a:gd name="connsiteY2" fmla="*/ 71667 h 71805"/>
                <a:gd name="connsiteX3" fmla="*/ 169664 w 183951"/>
                <a:gd name="connsiteY3" fmla="*/ 43092 h 71805"/>
                <a:gd name="connsiteX4" fmla="*/ 182166 w 183951"/>
                <a:gd name="connsiteY4" fmla="*/ 31484 h 71805"/>
                <a:gd name="connsiteX5" fmla="*/ 183951 w 183951"/>
                <a:gd name="connsiteY5" fmla="*/ 7374 h 71805"/>
                <a:gd name="connsiteX6" fmla="*/ 175451 w 183951"/>
                <a:gd name="connsiteY6" fmla="*/ 21 h 71805"/>
                <a:gd name="connsiteX7" fmla="*/ 174129 w 183951"/>
                <a:gd name="connsiteY7" fmla="*/ 230 h 71805"/>
                <a:gd name="connsiteX8" fmla="*/ 16073 w 183951"/>
                <a:gd name="connsiteY8" fmla="*/ 19875 h 71805"/>
                <a:gd name="connsiteX9" fmla="*/ 2679 w 183951"/>
                <a:gd name="connsiteY9" fmla="*/ 31484 h 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951" h="71805">
                  <a:moveTo>
                    <a:pt x="2679" y="31484"/>
                  </a:moveTo>
                  <a:lnTo>
                    <a:pt x="0" y="64523"/>
                  </a:lnTo>
                  <a:cubicBezTo>
                    <a:pt x="0" y="68988"/>
                    <a:pt x="4465" y="72560"/>
                    <a:pt x="10715" y="71667"/>
                  </a:cubicBezTo>
                  <a:lnTo>
                    <a:pt x="169664" y="43092"/>
                  </a:lnTo>
                  <a:cubicBezTo>
                    <a:pt x="176075" y="42720"/>
                    <a:pt x="181320" y="37850"/>
                    <a:pt x="182166" y="31484"/>
                  </a:cubicBezTo>
                  <a:lnTo>
                    <a:pt x="183951" y="7374"/>
                  </a:lnTo>
                  <a:cubicBezTo>
                    <a:pt x="183634" y="2996"/>
                    <a:pt x="179828" y="-296"/>
                    <a:pt x="175451" y="21"/>
                  </a:cubicBezTo>
                  <a:cubicBezTo>
                    <a:pt x="175005" y="53"/>
                    <a:pt x="174563" y="123"/>
                    <a:pt x="174129" y="230"/>
                  </a:cubicBezTo>
                  <a:lnTo>
                    <a:pt x="16073" y="19875"/>
                  </a:lnTo>
                  <a:cubicBezTo>
                    <a:pt x="9601" y="20518"/>
                    <a:pt x="4235" y="25168"/>
                    <a:pt x="2679" y="3148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3B09788-627F-CEB1-2885-6EB4A0E81E2E}"/>
                </a:ext>
              </a:extLst>
            </p:cNvPr>
            <p:cNvSpPr/>
            <p:nvPr/>
          </p:nvSpPr>
          <p:spPr>
            <a:xfrm>
              <a:off x="9000405" y="4146351"/>
              <a:ext cx="480838" cy="272043"/>
            </a:xfrm>
            <a:custGeom>
              <a:avLst/>
              <a:gdLst>
                <a:gd name="connsiteX0" fmla="*/ 324569 w 480838"/>
                <a:gd name="connsiteY0" fmla="*/ 40184 h 272043"/>
                <a:gd name="connsiteX1" fmla="*/ 258490 w 480838"/>
                <a:gd name="connsiteY1" fmla="*/ 31254 h 272043"/>
                <a:gd name="connsiteX2" fmla="*/ 170086 w 480838"/>
                <a:gd name="connsiteY2" fmla="*/ 47327 h 272043"/>
                <a:gd name="connsiteX3" fmla="*/ 58464 w 480838"/>
                <a:gd name="connsiteY3" fmla="*/ 59829 h 272043"/>
                <a:gd name="connsiteX4" fmla="*/ 44377 w 480838"/>
                <a:gd name="connsiteY4" fmla="*/ 85517 h 272043"/>
                <a:gd name="connsiteX5" fmla="*/ 45070 w 480838"/>
                <a:gd name="connsiteY5" fmla="*/ 87511 h 272043"/>
                <a:gd name="connsiteX6" fmla="*/ 15602 w 480838"/>
                <a:gd name="connsiteY6" fmla="*/ 94655 h 272043"/>
                <a:gd name="connsiteX7" fmla="*/ 27211 w 480838"/>
                <a:gd name="connsiteY7" fmla="*/ 122337 h 272043"/>
                <a:gd name="connsiteX8" fmla="*/ 2208 w 480838"/>
                <a:gd name="connsiteY8" fmla="*/ 145554 h 272043"/>
                <a:gd name="connsiteX9" fmla="*/ 63823 w 480838"/>
                <a:gd name="connsiteY9" fmla="*/ 189309 h 272043"/>
                <a:gd name="connsiteX10" fmla="*/ 139725 w 480838"/>
                <a:gd name="connsiteY10" fmla="*/ 217884 h 272043"/>
                <a:gd name="connsiteX11" fmla="*/ 88826 w 480838"/>
                <a:gd name="connsiteY11" fmla="*/ 212526 h 272043"/>
                <a:gd name="connsiteX12" fmla="*/ 66501 w 480838"/>
                <a:gd name="connsiteY12" fmla="*/ 237530 h 272043"/>
                <a:gd name="connsiteX13" fmla="*/ 210269 w 480838"/>
                <a:gd name="connsiteY13" fmla="*/ 270569 h 272043"/>
                <a:gd name="connsiteX14" fmla="*/ 335285 w 480838"/>
                <a:gd name="connsiteY14" fmla="*/ 227707 h 272043"/>
                <a:gd name="connsiteX15" fmla="*/ 480839 w 480838"/>
                <a:gd name="connsiteY15" fmla="*/ 225921 h 272043"/>
                <a:gd name="connsiteX16" fmla="*/ 403151 w 480838"/>
                <a:gd name="connsiteY16" fmla="*/ 0 h 272043"/>
                <a:gd name="connsiteX17" fmla="*/ 324569 w 480838"/>
                <a:gd name="connsiteY17" fmla="*/ 40184 h 2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838" h="272043">
                  <a:moveTo>
                    <a:pt x="324569" y="40184"/>
                  </a:moveTo>
                  <a:cubicBezTo>
                    <a:pt x="324569" y="40184"/>
                    <a:pt x="270991" y="27682"/>
                    <a:pt x="258490" y="31254"/>
                  </a:cubicBezTo>
                  <a:cubicBezTo>
                    <a:pt x="245988" y="34826"/>
                    <a:pt x="202233" y="40184"/>
                    <a:pt x="170086" y="47327"/>
                  </a:cubicBezTo>
                  <a:cubicBezTo>
                    <a:pt x="137939" y="54471"/>
                    <a:pt x="79896" y="51792"/>
                    <a:pt x="58464" y="59829"/>
                  </a:cubicBezTo>
                  <a:cubicBezTo>
                    <a:pt x="47481" y="63032"/>
                    <a:pt x="41173" y="74534"/>
                    <a:pt x="44377" y="85517"/>
                  </a:cubicBezTo>
                  <a:cubicBezTo>
                    <a:pt x="44574" y="86193"/>
                    <a:pt x="44805" y="86858"/>
                    <a:pt x="45070" y="87511"/>
                  </a:cubicBezTo>
                  <a:cubicBezTo>
                    <a:pt x="45070" y="87511"/>
                    <a:pt x="22746" y="83046"/>
                    <a:pt x="15602" y="94655"/>
                  </a:cubicBezTo>
                  <a:cubicBezTo>
                    <a:pt x="4886" y="111621"/>
                    <a:pt x="27211" y="122337"/>
                    <a:pt x="27211" y="122337"/>
                  </a:cubicBezTo>
                  <a:cubicBezTo>
                    <a:pt x="9351" y="116979"/>
                    <a:pt x="-5829" y="128587"/>
                    <a:pt x="2208" y="145554"/>
                  </a:cubicBezTo>
                  <a:cubicBezTo>
                    <a:pt x="8458" y="158055"/>
                    <a:pt x="37926" y="176808"/>
                    <a:pt x="63823" y="189309"/>
                  </a:cubicBezTo>
                  <a:cubicBezTo>
                    <a:pt x="88619" y="200124"/>
                    <a:pt x="113953" y="209662"/>
                    <a:pt x="139725" y="217884"/>
                  </a:cubicBezTo>
                  <a:cubicBezTo>
                    <a:pt x="139725" y="217884"/>
                    <a:pt x="116507" y="215206"/>
                    <a:pt x="88826" y="212526"/>
                  </a:cubicBezTo>
                  <a:cubicBezTo>
                    <a:pt x="62929" y="210741"/>
                    <a:pt x="51321" y="223242"/>
                    <a:pt x="66501" y="237530"/>
                  </a:cubicBezTo>
                  <a:cubicBezTo>
                    <a:pt x="81682" y="251817"/>
                    <a:pt x="175444" y="278606"/>
                    <a:pt x="210269" y="270569"/>
                  </a:cubicBezTo>
                  <a:cubicBezTo>
                    <a:pt x="245095" y="262533"/>
                    <a:pt x="283493" y="241102"/>
                    <a:pt x="335285" y="227707"/>
                  </a:cubicBezTo>
                  <a:cubicBezTo>
                    <a:pt x="357609" y="222349"/>
                    <a:pt x="415652" y="224135"/>
                    <a:pt x="480839" y="225921"/>
                  </a:cubicBezTo>
                  <a:cubicBezTo>
                    <a:pt x="475481" y="147340"/>
                    <a:pt x="446013" y="68758"/>
                    <a:pt x="403151" y="0"/>
                  </a:cubicBezTo>
                  <a:cubicBezTo>
                    <a:pt x="364753" y="20538"/>
                    <a:pt x="324569" y="40184"/>
                    <a:pt x="324569" y="40184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C2B1B422-9BF8-3F34-FB4E-B6DED0A69164}"/>
                </a:ext>
              </a:extLst>
            </p:cNvPr>
            <p:cNvSpPr/>
            <p:nvPr/>
          </p:nvSpPr>
          <p:spPr>
            <a:xfrm>
              <a:off x="9027616" y="4269581"/>
              <a:ext cx="171450" cy="47327"/>
            </a:xfrm>
            <a:custGeom>
              <a:avLst/>
              <a:gdLst>
                <a:gd name="connsiteX0" fmla="*/ 0 w 171450"/>
                <a:gd name="connsiteY0" fmla="*/ 0 h 47327"/>
                <a:gd name="connsiteX1" fmla="*/ 83046 w 171450"/>
                <a:gd name="connsiteY1" fmla="*/ 32147 h 47327"/>
                <a:gd name="connsiteX2" fmla="*/ 171450 w 171450"/>
                <a:gd name="connsiteY2" fmla="*/ 47328 h 4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47327">
                  <a:moveTo>
                    <a:pt x="0" y="0"/>
                  </a:moveTo>
                  <a:cubicBezTo>
                    <a:pt x="0" y="0"/>
                    <a:pt x="45542" y="19645"/>
                    <a:pt x="83046" y="32147"/>
                  </a:cubicBezTo>
                  <a:cubicBezTo>
                    <a:pt x="120551" y="44648"/>
                    <a:pt x="160734" y="42863"/>
                    <a:pt x="171450" y="47328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F11AB68-354A-9A23-8351-F73D5A102A74}"/>
                </a:ext>
              </a:extLst>
            </p:cNvPr>
            <p:cNvSpPr/>
            <p:nvPr/>
          </p:nvSpPr>
          <p:spPr>
            <a:xfrm>
              <a:off x="9140130" y="4364235"/>
              <a:ext cx="52684" cy="8001"/>
            </a:xfrm>
            <a:custGeom>
              <a:avLst/>
              <a:gdLst>
                <a:gd name="connsiteX0" fmla="*/ 0 w 52684"/>
                <a:gd name="connsiteY0" fmla="*/ 0 h 8001"/>
                <a:gd name="connsiteX1" fmla="*/ 52685 w 52684"/>
                <a:gd name="connsiteY1" fmla="*/ 6251 h 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4" h="8001">
                  <a:moveTo>
                    <a:pt x="0" y="0"/>
                  </a:moveTo>
                  <a:cubicBezTo>
                    <a:pt x="0" y="0"/>
                    <a:pt x="33933" y="12502"/>
                    <a:pt x="52685" y="6251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8F915A5-72C1-879A-FD4B-38F943CCA242}"/>
                </a:ext>
              </a:extLst>
            </p:cNvPr>
            <p:cNvSpPr/>
            <p:nvPr/>
          </p:nvSpPr>
          <p:spPr>
            <a:xfrm>
              <a:off x="9046368" y="4233862"/>
              <a:ext cx="156269" cy="23217"/>
            </a:xfrm>
            <a:custGeom>
              <a:avLst/>
              <a:gdLst>
                <a:gd name="connsiteX0" fmla="*/ 0 w 156269"/>
                <a:gd name="connsiteY0" fmla="*/ 0 h 23217"/>
                <a:gd name="connsiteX1" fmla="*/ 72330 w 156269"/>
                <a:gd name="connsiteY1" fmla="*/ 19645 h 23217"/>
                <a:gd name="connsiteX2" fmla="*/ 156270 w 156269"/>
                <a:gd name="connsiteY2" fmla="*/ 23217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9" h="23217">
                  <a:moveTo>
                    <a:pt x="0" y="0"/>
                  </a:moveTo>
                  <a:cubicBezTo>
                    <a:pt x="23444" y="8793"/>
                    <a:pt x="47660" y="15370"/>
                    <a:pt x="72330" y="19645"/>
                  </a:cubicBezTo>
                  <a:cubicBezTo>
                    <a:pt x="101798" y="23217"/>
                    <a:pt x="150019" y="23217"/>
                    <a:pt x="156270" y="23217"/>
                  </a:cubicBezTo>
                </a:path>
              </a:pathLst>
            </a:custGeom>
            <a:noFill/>
            <a:ln w="16073" cap="rnd">
              <a:solidFill>
                <a:srgbClr val="E26E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0685D1E1-B96F-54F8-839C-CF10B2085590}"/>
                </a:ext>
              </a:extLst>
            </p:cNvPr>
            <p:cNvSpPr/>
            <p:nvPr/>
          </p:nvSpPr>
          <p:spPr>
            <a:xfrm>
              <a:off x="8860631" y="3746301"/>
              <a:ext cx="21431" cy="21431"/>
            </a:xfrm>
            <a:custGeom>
              <a:avLst/>
              <a:gdLst>
                <a:gd name="connsiteX0" fmla="*/ 21431 w 21431"/>
                <a:gd name="connsiteY0" fmla="*/ 10716 h 21431"/>
                <a:gd name="connsiteX1" fmla="*/ 10716 w 21431"/>
                <a:gd name="connsiteY1" fmla="*/ 21431 h 21431"/>
                <a:gd name="connsiteX2" fmla="*/ 0 w 21431"/>
                <a:gd name="connsiteY2" fmla="*/ 10716 h 21431"/>
                <a:gd name="connsiteX3" fmla="*/ 10716 w 21431"/>
                <a:gd name="connsiteY3" fmla="*/ 0 h 21431"/>
                <a:gd name="connsiteX4" fmla="*/ 21431 w 21431"/>
                <a:gd name="connsiteY4" fmla="*/ 10716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21431" y="10716"/>
                  </a:moveTo>
                  <a:cubicBezTo>
                    <a:pt x="21431" y="16634"/>
                    <a:pt x="16634" y="21431"/>
                    <a:pt x="10716" y="21431"/>
                  </a:cubicBezTo>
                  <a:cubicBezTo>
                    <a:pt x="4798" y="21431"/>
                    <a:pt x="0" y="16634"/>
                    <a:pt x="0" y="10716"/>
                  </a:cubicBezTo>
                  <a:cubicBezTo>
                    <a:pt x="0" y="4797"/>
                    <a:pt x="4797" y="0"/>
                    <a:pt x="10716" y="0"/>
                  </a:cubicBezTo>
                  <a:cubicBezTo>
                    <a:pt x="16633" y="0"/>
                    <a:pt x="21431" y="4797"/>
                    <a:pt x="21431" y="10716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F57D659-B335-E8A3-1297-6B57DAD62733}"/>
                </a:ext>
              </a:extLst>
            </p:cNvPr>
            <p:cNvSpPr/>
            <p:nvPr/>
          </p:nvSpPr>
          <p:spPr>
            <a:xfrm>
              <a:off x="8826028" y="3710582"/>
              <a:ext cx="6027" cy="120550"/>
            </a:xfrm>
            <a:custGeom>
              <a:avLst/>
              <a:gdLst>
                <a:gd name="connsiteX0" fmla="*/ 6028 w 6027"/>
                <a:gd name="connsiteY0" fmla="*/ 0 h 120550"/>
                <a:gd name="connsiteX1" fmla="*/ 2456 w 6027"/>
                <a:gd name="connsiteY1" fmla="*/ 120551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7" h="120550">
                  <a:moveTo>
                    <a:pt x="6028" y="0"/>
                  </a:moveTo>
                  <a:cubicBezTo>
                    <a:pt x="6028" y="0"/>
                    <a:pt x="-4688" y="22324"/>
                    <a:pt x="2456" y="120551"/>
                  </a:cubicBez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DE714AF-BA9B-B863-1CFE-DA0EF7AB7702}"/>
                </a:ext>
              </a:extLst>
            </p:cNvPr>
            <p:cNvSpPr/>
            <p:nvPr/>
          </p:nvSpPr>
          <p:spPr>
            <a:xfrm>
              <a:off x="6761261" y="4768750"/>
              <a:ext cx="140196" cy="1776116"/>
            </a:xfrm>
            <a:custGeom>
              <a:avLst/>
              <a:gdLst>
                <a:gd name="connsiteX0" fmla="*/ 22325 w 140196"/>
                <a:gd name="connsiteY0" fmla="*/ 0 h 1776116"/>
                <a:gd name="connsiteX1" fmla="*/ 1 w 140196"/>
                <a:gd name="connsiteY1" fmla="*/ 1742182 h 1776116"/>
                <a:gd name="connsiteX2" fmla="*/ 33040 w 140196"/>
                <a:gd name="connsiteY2" fmla="*/ 1776115 h 1776116"/>
                <a:gd name="connsiteX3" fmla="*/ 33040 w 140196"/>
                <a:gd name="connsiteY3" fmla="*/ 1776115 h 1776116"/>
                <a:gd name="connsiteX4" fmla="*/ 66080 w 140196"/>
                <a:gd name="connsiteY4" fmla="*/ 1743968 h 1776116"/>
                <a:gd name="connsiteX5" fmla="*/ 140197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22325" y="0"/>
                  </a:moveTo>
                  <a:lnTo>
                    <a:pt x="1" y="1742182"/>
                  </a:lnTo>
                  <a:cubicBezTo>
                    <a:pt x="-101" y="1760618"/>
                    <a:pt x="14608" y="1775725"/>
                    <a:pt x="33040" y="1776115"/>
                  </a:cubicBezTo>
                  <a:lnTo>
                    <a:pt x="33040" y="1776115"/>
                  </a:lnTo>
                  <a:cubicBezTo>
                    <a:pt x="51003" y="1776265"/>
                    <a:pt x="65738" y="1761928"/>
                    <a:pt x="66080" y="1743968"/>
                  </a:cubicBezTo>
                  <a:lnTo>
                    <a:pt x="140197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BADC73CA-D84E-3C62-0FD7-7CFF4BD56659}"/>
                </a:ext>
              </a:extLst>
            </p:cNvPr>
            <p:cNvSpPr/>
            <p:nvPr/>
          </p:nvSpPr>
          <p:spPr>
            <a:xfrm>
              <a:off x="10674250" y="4768750"/>
              <a:ext cx="140196" cy="1776116"/>
            </a:xfrm>
            <a:custGeom>
              <a:avLst/>
              <a:gdLst>
                <a:gd name="connsiteX0" fmla="*/ 117872 w 140196"/>
                <a:gd name="connsiteY0" fmla="*/ 0 h 1776116"/>
                <a:gd name="connsiteX1" fmla="*/ 140196 w 140196"/>
                <a:gd name="connsiteY1" fmla="*/ 1742182 h 1776116"/>
                <a:gd name="connsiteX2" fmla="*/ 107156 w 140196"/>
                <a:gd name="connsiteY2" fmla="*/ 1776115 h 1776116"/>
                <a:gd name="connsiteX3" fmla="*/ 107156 w 140196"/>
                <a:gd name="connsiteY3" fmla="*/ 1776115 h 1776116"/>
                <a:gd name="connsiteX4" fmla="*/ 74116 w 140196"/>
                <a:gd name="connsiteY4" fmla="*/ 1743968 h 1776116"/>
                <a:gd name="connsiteX5" fmla="*/ 0 w 140196"/>
                <a:gd name="connsiteY5" fmla="*/ 0 h 17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96" h="1776116">
                  <a:moveTo>
                    <a:pt x="117872" y="0"/>
                  </a:moveTo>
                  <a:lnTo>
                    <a:pt x="140196" y="1742182"/>
                  </a:lnTo>
                  <a:cubicBezTo>
                    <a:pt x="140298" y="1760618"/>
                    <a:pt x="125588" y="1775725"/>
                    <a:pt x="107156" y="1776115"/>
                  </a:cubicBezTo>
                  <a:lnTo>
                    <a:pt x="107156" y="1776115"/>
                  </a:lnTo>
                  <a:cubicBezTo>
                    <a:pt x="89194" y="1776265"/>
                    <a:pt x="74459" y="1761928"/>
                    <a:pt x="74116" y="17439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A2592CE-B48B-6559-7034-ACE8A204AD5B}"/>
                </a:ext>
              </a:extLst>
            </p:cNvPr>
            <p:cNvSpPr/>
            <p:nvPr/>
          </p:nvSpPr>
          <p:spPr>
            <a:xfrm>
              <a:off x="7273817" y="4735710"/>
              <a:ext cx="105378" cy="1326959"/>
            </a:xfrm>
            <a:custGeom>
              <a:avLst/>
              <a:gdLst>
                <a:gd name="connsiteX0" fmla="*/ 16975 w 105378"/>
                <a:gd name="connsiteY0" fmla="*/ 893 h 1326959"/>
                <a:gd name="connsiteX1" fmla="*/ 8 w 105378"/>
                <a:gd name="connsiteY1" fmla="*/ 1301949 h 1326959"/>
                <a:gd name="connsiteX2" fmla="*/ 23745 w 105378"/>
                <a:gd name="connsiteY2" fmla="*/ 1326952 h 1326959"/>
                <a:gd name="connsiteX3" fmla="*/ 25011 w 105378"/>
                <a:gd name="connsiteY3" fmla="*/ 1326952 h 1326959"/>
                <a:gd name="connsiteX4" fmla="*/ 25012 w 105378"/>
                <a:gd name="connsiteY4" fmla="*/ 1326952 h 1326959"/>
                <a:gd name="connsiteX5" fmla="*/ 50015 w 105378"/>
                <a:gd name="connsiteY5" fmla="*/ 1302841 h 1326959"/>
                <a:gd name="connsiteX6" fmla="*/ 105379 w 105378"/>
                <a:gd name="connsiteY6" fmla="*/ 0 h 1326959"/>
                <a:gd name="connsiteX7" fmla="*/ 16975 w 105378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8" h="1326959">
                  <a:moveTo>
                    <a:pt x="16975" y="893"/>
                  </a:moveTo>
                  <a:lnTo>
                    <a:pt x="8" y="1301949"/>
                  </a:lnTo>
                  <a:cubicBezTo>
                    <a:pt x="-341" y="1315408"/>
                    <a:pt x="10286" y="1326602"/>
                    <a:pt x="23745" y="1326952"/>
                  </a:cubicBezTo>
                  <a:cubicBezTo>
                    <a:pt x="24167" y="1326963"/>
                    <a:pt x="24589" y="1326963"/>
                    <a:pt x="25011" y="1326952"/>
                  </a:cubicBezTo>
                  <a:lnTo>
                    <a:pt x="25012" y="1326952"/>
                  </a:lnTo>
                  <a:cubicBezTo>
                    <a:pt x="38405" y="1326779"/>
                    <a:pt x="49355" y="1316220"/>
                    <a:pt x="50015" y="1302841"/>
                  </a:cubicBezTo>
                  <a:lnTo>
                    <a:pt x="105379" y="0"/>
                  </a:lnTo>
                  <a:lnTo>
                    <a:pt x="16975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968B466B-D622-F2AB-9F6C-578A2CF91E50}"/>
                </a:ext>
              </a:extLst>
            </p:cNvPr>
            <p:cNvSpPr/>
            <p:nvPr/>
          </p:nvSpPr>
          <p:spPr>
            <a:xfrm>
              <a:off x="10195619" y="4735710"/>
              <a:ext cx="105379" cy="1326959"/>
            </a:xfrm>
            <a:custGeom>
              <a:avLst/>
              <a:gdLst>
                <a:gd name="connsiteX0" fmla="*/ 88404 w 105379"/>
                <a:gd name="connsiteY0" fmla="*/ 893 h 1326959"/>
                <a:gd name="connsiteX1" fmla="*/ 105371 w 105379"/>
                <a:gd name="connsiteY1" fmla="*/ 1301949 h 1326959"/>
                <a:gd name="connsiteX2" fmla="*/ 81634 w 105379"/>
                <a:gd name="connsiteY2" fmla="*/ 1326952 h 1326959"/>
                <a:gd name="connsiteX3" fmla="*/ 80368 w 105379"/>
                <a:gd name="connsiteY3" fmla="*/ 1326952 h 1326959"/>
                <a:gd name="connsiteX4" fmla="*/ 80367 w 105379"/>
                <a:gd name="connsiteY4" fmla="*/ 1326952 h 1326959"/>
                <a:gd name="connsiteX5" fmla="*/ 55364 w 105379"/>
                <a:gd name="connsiteY5" fmla="*/ 1302841 h 1326959"/>
                <a:gd name="connsiteX6" fmla="*/ 0 w 105379"/>
                <a:gd name="connsiteY6" fmla="*/ 0 h 1326959"/>
                <a:gd name="connsiteX7" fmla="*/ 88404 w 105379"/>
                <a:gd name="connsiteY7" fmla="*/ 0 h 132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79" h="1326959">
                  <a:moveTo>
                    <a:pt x="88404" y="893"/>
                  </a:moveTo>
                  <a:lnTo>
                    <a:pt x="105371" y="1301949"/>
                  </a:lnTo>
                  <a:cubicBezTo>
                    <a:pt x="105721" y="1315408"/>
                    <a:pt x="95093" y="1326602"/>
                    <a:pt x="81634" y="1326952"/>
                  </a:cubicBezTo>
                  <a:cubicBezTo>
                    <a:pt x="81212" y="1326963"/>
                    <a:pt x="80790" y="1326963"/>
                    <a:pt x="80368" y="1326952"/>
                  </a:cubicBezTo>
                  <a:lnTo>
                    <a:pt x="80367" y="1326952"/>
                  </a:lnTo>
                  <a:cubicBezTo>
                    <a:pt x="66973" y="1326779"/>
                    <a:pt x="56023" y="1316220"/>
                    <a:pt x="55364" y="1302841"/>
                  </a:cubicBezTo>
                  <a:lnTo>
                    <a:pt x="0" y="0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76ACF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2D9C183-C53B-8866-65AE-311AA6A6942A}"/>
                </a:ext>
              </a:extLst>
            </p:cNvPr>
            <p:cNvSpPr/>
            <p:nvPr/>
          </p:nvSpPr>
          <p:spPr>
            <a:xfrm>
              <a:off x="6535340" y="4401740"/>
              <a:ext cx="4505027" cy="331291"/>
            </a:xfrm>
            <a:custGeom>
              <a:avLst/>
              <a:gdLst>
                <a:gd name="connsiteX0" fmla="*/ 4505028 w 4505027"/>
                <a:gd name="connsiteY0" fmla="*/ 331291 h 331291"/>
                <a:gd name="connsiteX1" fmla="*/ 0 w 4505027"/>
                <a:gd name="connsiteY1" fmla="*/ 331291 h 331291"/>
                <a:gd name="connsiteX2" fmla="*/ 544711 w 4505027"/>
                <a:gd name="connsiteY2" fmla="*/ 0 h 331291"/>
                <a:gd name="connsiteX3" fmla="*/ 3960317 w 4505027"/>
                <a:gd name="connsiteY3" fmla="*/ 0 h 331291"/>
                <a:gd name="connsiteX4" fmla="*/ 4505028 w 4505027"/>
                <a:gd name="connsiteY4" fmla="*/ 331291 h 33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027" h="331291">
                  <a:moveTo>
                    <a:pt x="4505028" y="331291"/>
                  </a:moveTo>
                  <a:lnTo>
                    <a:pt x="0" y="331291"/>
                  </a:lnTo>
                  <a:lnTo>
                    <a:pt x="544711" y="0"/>
                  </a:lnTo>
                  <a:lnTo>
                    <a:pt x="3960317" y="0"/>
                  </a:lnTo>
                  <a:lnTo>
                    <a:pt x="4505028" y="331291"/>
                  </a:ln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9D3EDD68-F6EB-DEE9-F20D-A1FB824B0E7D}"/>
                </a:ext>
              </a:extLst>
            </p:cNvPr>
            <p:cNvSpPr/>
            <p:nvPr/>
          </p:nvSpPr>
          <p:spPr>
            <a:xfrm>
              <a:off x="6535340" y="4733032"/>
              <a:ext cx="4505027" cy="71437"/>
            </a:xfrm>
            <a:custGeom>
              <a:avLst/>
              <a:gdLst>
                <a:gd name="connsiteX0" fmla="*/ 0 w 4505027"/>
                <a:gd name="connsiteY0" fmla="*/ 0 h 71437"/>
                <a:gd name="connsiteX1" fmla="*/ 4505028 w 4505027"/>
                <a:gd name="connsiteY1" fmla="*/ 0 h 71437"/>
                <a:gd name="connsiteX2" fmla="*/ 4505028 w 4505027"/>
                <a:gd name="connsiteY2" fmla="*/ 71437 h 71437"/>
                <a:gd name="connsiteX3" fmla="*/ 0 w 4505027"/>
                <a:gd name="connsiteY3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5027" h="71437">
                  <a:moveTo>
                    <a:pt x="0" y="0"/>
                  </a:moveTo>
                  <a:lnTo>
                    <a:pt x="4505028" y="0"/>
                  </a:lnTo>
                  <a:lnTo>
                    <a:pt x="4505028" y="71437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74502E8-2B62-EA7D-F03E-55892C7484D0}"/>
                </a:ext>
              </a:extLst>
            </p:cNvPr>
            <p:cNvSpPr/>
            <p:nvPr/>
          </p:nvSpPr>
          <p:spPr>
            <a:xfrm>
              <a:off x="7619404" y="4424064"/>
              <a:ext cx="713481" cy="192881"/>
            </a:xfrm>
            <a:custGeom>
              <a:avLst/>
              <a:gdLst>
                <a:gd name="connsiteX0" fmla="*/ 0 w 713481"/>
                <a:gd name="connsiteY0" fmla="*/ 0 h 192881"/>
                <a:gd name="connsiteX1" fmla="*/ 276820 w 713481"/>
                <a:gd name="connsiteY1" fmla="*/ 191988 h 192881"/>
                <a:gd name="connsiteX2" fmla="*/ 335756 w 713481"/>
                <a:gd name="connsiteY2" fmla="*/ 192881 h 192881"/>
                <a:gd name="connsiteX3" fmla="*/ 713482 w 713481"/>
                <a:gd name="connsiteY3" fmla="*/ 24110 h 192881"/>
                <a:gd name="connsiteX4" fmla="*/ 0 w 713481"/>
                <a:gd name="connsiteY4" fmla="*/ 0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81" h="192881">
                  <a:moveTo>
                    <a:pt x="0" y="0"/>
                  </a:moveTo>
                  <a:lnTo>
                    <a:pt x="276820" y="191988"/>
                  </a:lnTo>
                  <a:lnTo>
                    <a:pt x="335756" y="192881"/>
                  </a:lnTo>
                  <a:lnTo>
                    <a:pt x="713482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B530F3F4-AC0A-36E6-1E82-585642C35BA7}"/>
                </a:ext>
              </a:extLst>
            </p:cNvPr>
            <p:cNvSpPr/>
            <p:nvPr/>
          </p:nvSpPr>
          <p:spPr>
            <a:xfrm>
              <a:off x="7955161" y="4448174"/>
              <a:ext cx="377785" cy="169710"/>
            </a:xfrm>
            <a:custGeom>
              <a:avLst/>
              <a:gdLst>
                <a:gd name="connsiteX0" fmla="*/ 0 w 377785"/>
                <a:gd name="connsiteY0" fmla="*/ 168771 h 169710"/>
                <a:gd name="connsiteX1" fmla="*/ 35719 w 377785"/>
                <a:gd name="connsiteY1" fmla="*/ 169664 h 169710"/>
                <a:gd name="connsiteX2" fmla="*/ 87511 w 377785"/>
                <a:gd name="connsiteY2" fmla="*/ 158948 h 169710"/>
                <a:gd name="connsiteX3" fmla="*/ 359866 w 377785"/>
                <a:gd name="connsiteY3" fmla="*/ 29468 h 169710"/>
                <a:gd name="connsiteX4" fmla="*/ 377726 w 377785"/>
                <a:gd name="connsiteY4" fmla="*/ 0 h 169710"/>
                <a:gd name="connsiteX5" fmla="*/ 376833 w 377785"/>
                <a:gd name="connsiteY5" fmla="*/ 0 h 1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85" h="169710">
                  <a:moveTo>
                    <a:pt x="0" y="168771"/>
                  </a:moveTo>
                  <a:lnTo>
                    <a:pt x="35719" y="169664"/>
                  </a:lnTo>
                  <a:cubicBezTo>
                    <a:pt x="53581" y="170171"/>
                    <a:pt x="71316" y="166501"/>
                    <a:pt x="87511" y="158948"/>
                  </a:cubicBezTo>
                  <a:lnTo>
                    <a:pt x="359866" y="29468"/>
                  </a:lnTo>
                  <a:cubicBezTo>
                    <a:pt x="371392" y="24343"/>
                    <a:pt x="378515" y="12590"/>
                    <a:pt x="377726" y="0"/>
                  </a:cubicBezTo>
                  <a:lnTo>
                    <a:pt x="376833" y="0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7AE9D50-EE22-1534-7E36-748A9AE24274}"/>
                </a:ext>
              </a:extLst>
            </p:cNvPr>
            <p:cNvSpPr/>
            <p:nvPr/>
          </p:nvSpPr>
          <p:spPr>
            <a:xfrm>
              <a:off x="6842487" y="3945432"/>
              <a:ext cx="1175343" cy="673321"/>
            </a:xfrm>
            <a:custGeom>
              <a:avLst/>
              <a:gdLst>
                <a:gd name="connsiteX0" fmla="*/ 191130 w 1175343"/>
                <a:gd name="connsiteY0" fmla="*/ 636688 h 673321"/>
                <a:gd name="connsiteX1" fmla="*/ 1133212 w 1175343"/>
                <a:gd name="connsiteY1" fmla="*/ 673300 h 673321"/>
                <a:gd name="connsiteX2" fmla="*/ 1175322 w 1175343"/>
                <a:gd name="connsiteY2" fmla="*/ 633836 h 673321"/>
                <a:gd name="connsiteX3" fmla="*/ 1174288 w 1175343"/>
                <a:gd name="connsiteY3" fmla="*/ 623294 h 673321"/>
                <a:gd name="connsiteX4" fmla="*/ 1039450 w 1175343"/>
                <a:gd name="connsiteY4" fmla="*/ 70546 h 673321"/>
                <a:gd name="connsiteX5" fmla="*/ 968906 w 1175343"/>
                <a:gd name="connsiteY5" fmla="*/ 14289 h 673321"/>
                <a:gd name="connsiteX6" fmla="*/ 30395 w 1175343"/>
                <a:gd name="connsiteY6" fmla="*/ 2 h 673321"/>
                <a:gd name="connsiteX7" fmla="*/ 2 w 1175343"/>
                <a:gd name="connsiteY7" fmla="*/ 29791 h 673321"/>
                <a:gd name="connsiteX8" fmla="*/ 927 w 1175343"/>
                <a:gd name="connsiteY8" fmla="*/ 37506 h 673321"/>
                <a:gd name="connsiteX9" fmla="*/ 152732 w 1175343"/>
                <a:gd name="connsiteY9" fmla="*/ 605434 h 673321"/>
                <a:gd name="connsiteX10" fmla="*/ 191130 w 1175343"/>
                <a:gd name="connsiteY10" fmla="*/ 636688 h 67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343" h="673321">
                  <a:moveTo>
                    <a:pt x="191130" y="636688"/>
                  </a:moveTo>
                  <a:lnTo>
                    <a:pt x="1133212" y="673300"/>
                  </a:lnTo>
                  <a:cubicBezTo>
                    <a:pt x="1155738" y="674031"/>
                    <a:pt x="1174591" y="656362"/>
                    <a:pt x="1175322" y="633836"/>
                  </a:cubicBezTo>
                  <a:cubicBezTo>
                    <a:pt x="1175437" y="630292"/>
                    <a:pt x="1175089" y="626748"/>
                    <a:pt x="1174288" y="623294"/>
                  </a:cubicBezTo>
                  <a:lnTo>
                    <a:pt x="1039450" y="70546"/>
                  </a:lnTo>
                  <a:cubicBezTo>
                    <a:pt x="1031264" y="38062"/>
                    <a:pt x="1002397" y="15041"/>
                    <a:pt x="968906" y="14289"/>
                  </a:cubicBezTo>
                  <a:lnTo>
                    <a:pt x="30395" y="2"/>
                  </a:lnTo>
                  <a:cubicBezTo>
                    <a:pt x="13776" y="-165"/>
                    <a:pt x="169" y="13172"/>
                    <a:pt x="2" y="29791"/>
                  </a:cubicBezTo>
                  <a:cubicBezTo>
                    <a:pt x="-25" y="32392"/>
                    <a:pt x="287" y="34985"/>
                    <a:pt x="927" y="37506"/>
                  </a:cubicBezTo>
                  <a:lnTo>
                    <a:pt x="152732" y="605434"/>
                  </a:lnTo>
                  <a:cubicBezTo>
                    <a:pt x="156973" y="623348"/>
                    <a:pt x="172728" y="636172"/>
                    <a:pt x="191130" y="63668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EC4549A-020A-0D63-A70F-9DE300852C8E}"/>
                </a:ext>
              </a:extLst>
            </p:cNvPr>
            <p:cNvSpPr/>
            <p:nvPr/>
          </p:nvSpPr>
          <p:spPr>
            <a:xfrm rot="18466200">
              <a:off x="7331150" y="4214273"/>
              <a:ext cx="112514" cy="133945"/>
            </a:xfrm>
            <a:custGeom>
              <a:avLst/>
              <a:gdLst>
                <a:gd name="connsiteX0" fmla="*/ 112514 w 112514"/>
                <a:gd name="connsiteY0" fmla="*/ 66973 h 133945"/>
                <a:gd name="connsiteX1" fmla="*/ 56257 w 112514"/>
                <a:gd name="connsiteY1" fmla="*/ 133945 h 133945"/>
                <a:gd name="connsiteX2" fmla="*/ 0 w 112514"/>
                <a:gd name="connsiteY2" fmla="*/ 66973 h 133945"/>
                <a:gd name="connsiteX3" fmla="*/ 56257 w 112514"/>
                <a:gd name="connsiteY3" fmla="*/ 0 h 133945"/>
                <a:gd name="connsiteX4" fmla="*/ 112514 w 112514"/>
                <a:gd name="connsiteY4" fmla="*/ 66973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14" h="133945">
                  <a:moveTo>
                    <a:pt x="112514" y="66973"/>
                  </a:moveTo>
                  <a:cubicBezTo>
                    <a:pt x="112514" y="103961"/>
                    <a:pt x="87327" y="133945"/>
                    <a:pt x="56257" y="133945"/>
                  </a:cubicBezTo>
                  <a:cubicBezTo>
                    <a:pt x="25187" y="133945"/>
                    <a:pt x="0" y="103961"/>
                    <a:pt x="0" y="66973"/>
                  </a:cubicBezTo>
                  <a:cubicBezTo>
                    <a:pt x="0" y="29985"/>
                    <a:pt x="25188" y="0"/>
                    <a:pt x="56257" y="0"/>
                  </a:cubicBezTo>
                  <a:cubicBezTo>
                    <a:pt x="87327" y="0"/>
                    <a:pt x="112514" y="29985"/>
                    <a:pt x="112514" y="66973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FEECE2D4-0D5B-621D-0A81-0CE923D1D784}"/>
                </a:ext>
              </a:extLst>
            </p:cNvPr>
            <p:cNvSpPr/>
            <p:nvPr/>
          </p:nvSpPr>
          <p:spPr>
            <a:xfrm>
              <a:off x="6492980" y="3331060"/>
              <a:ext cx="679342" cy="244684"/>
            </a:xfrm>
            <a:custGeom>
              <a:avLst/>
              <a:gdLst>
                <a:gd name="connsiteX0" fmla="*/ 659401 w 679342"/>
                <a:gd name="connsiteY0" fmla="*/ 244685 h 244684"/>
                <a:gd name="connsiteX1" fmla="*/ 62898 w 679342"/>
                <a:gd name="connsiteY1" fmla="*/ 233969 h 244684"/>
                <a:gd name="connsiteX2" fmla="*/ 40574 w 679342"/>
                <a:gd name="connsiteY2" fmla="*/ 215216 h 244684"/>
                <a:gd name="connsiteX3" fmla="*/ 390 w 679342"/>
                <a:gd name="connsiteY3" fmla="*/ 23228 h 244684"/>
                <a:gd name="connsiteX4" fmla="*/ 15530 w 679342"/>
                <a:gd name="connsiteY4" fmla="*/ 386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5"/>
                  </a:moveTo>
                  <a:lnTo>
                    <a:pt x="62898" y="233969"/>
                  </a:lnTo>
                  <a:cubicBezTo>
                    <a:pt x="52032" y="233589"/>
                    <a:pt x="42824" y="225853"/>
                    <a:pt x="40574" y="215216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0" y="386"/>
                  </a:cubicBezTo>
                  <a:cubicBezTo>
                    <a:pt x="17012" y="86"/>
                    <a:pt x="18524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32CB9B2-8659-6568-7F3E-37528AC73D50}"/>
                </a:ext>
              </a:extLst>
            </p:cNvPr>
            <p:cNvSpPr/>
            <p:nvPr/>
          </p:nvSpPr>
          <p:spPr>
            <a:xfrm rot="18667800">
              <a:off x="6623089" y="3384615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5" y="62508"/>
                    <a:pt x="0" y="48515"/>
                    <a:pt x="0" y="31254"/>
                  </a:cubicBezTo>
                  <a:cubicBezTo>
                    <a:pt x="0" y="13993"/>
                    <a:pt x="11195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6E4543F-F6A5-15D2-91DD-1ADE7582AECD}"/>
                </a:ext>
              </a:extLst>
            </p:cNvPr>
            <p:cNvSpPr/>
            <p:nvPr/>
          </p:nvSpPr>
          <p:spPr>
            <a:xfrm>
              <a:off x="6610623" y="3439887"/>
              <a:ext cx="104216" cy="73444"/>
            </a:xfrm>
            <a:custGeom>
              <a:avLst/>
              <a:gdLst>
                <a:gd name="connsiteX0" fmla="*/ 85452 w 104216"/>
                <a:gd name="connsiteY0" fmla="*/ 73349 h 73444"/>
                <a:gd name="connsiteX1" fmla="*/ 29195 w 104216"/>
                <a:gd name="connsiteY1" fmla="*/ 72456 h 73444"/>
                <a:gd name="connsiteX2" fmla="*/ 1513 w 104216"/>
                <a:gd name="connsiteY2" fmla="*/ 49239 h 73444"/>
                <a:gd name="connsiteX3" fmla="*/ 1513 w 104216"/>
                <a:gd name="connsiteY3" fmla="*/ 49239 h 73444"/>
                <a:gd name="connsiteX4" fmla="*/ 27924 w 104216"/>
                <a:gd name="connsiteY4" fmla="*/ 1503 h 73444"/>
                <a:gd name="connsiteX5" fmla="*/ 41696 w 104216"/>
                <a:gd name="connsiteY5" fmla="*/ 126 h 73444"/>
                <a:gd name="connsiteX6" fmla="*/ 41696 w 104216"/>
                <a:gd name="connsiteY6" fmla="*/ 126 h 73444"/>
                <a:gd name="connsiteX7" fmla="*/ 103311 w 104216"/>
                <a:gd name="connsiteY7" fmla="*/ 51025 h 73444"/>
                <a:gd name="connsiteX8" fmla="*/ 103311 w 104216"/>
                <a:gd name="connsiteY8" fmla="*/ 51025 h 73444"/>
                <a:gd name="connsiteX9" fmla="*/ 92698 w 104216"/>
                <a:gd name="connsiteY9" fmla="*/ 72544 h 73444"/>
                <a:gd name="connsiteX10" fmla="*/ 85452 w 104216"/>
                <a:gd name="connsiteY10" fmla="*/ 73349 h 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6" h="73444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3"/>
                    <a:pt x="92698" y="72544"/>
                  </a:cubicBezTo>
                  <a:cubicBezTo>
                    <a:pt x="90370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EC437E6-3218-685C-CD94-D33FAE5C7112}"/>
                </a:ext>
              </a:extLst>
            </p:cNvPr>
            <p:cNvSpPr/>
            <p:nvPr/>
          </p:nvSpPr>
          <p:spPr>
            <a:xfrm>
              <a:off x="6759353" y="3434655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1"/>
                    <a:pt x="172465" y="8930"/>
                  </a:cubicBezTo>
                  <a:lnTo>
                    <a:pt x="176930" y="29468"/>
                  </a:lnTo>
                  <a:cubicBezTo>
                    <a:pt x="177673" y="33594"/>
                    <a:pt x="174932" y="37541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78436980-1278-F1C4-24FC-1DDF55FAADE0}"/>
                </a:ext>
              </a:extLst>
            </p:cNvPr>
            <p:cNvSpPr/>
            <p:nvPr/>
          </p:nvSpPr>
          <p:spPr>
            <a:xfrm>
              <a:off x="6991647" y="3425725"/>
              <a:ext cx="75009" cy="63400"/>
            </a:xfrm>
            <a:custGeom>
              <a:avLst/>
              <a:gdLst>
                <a:gd name="connsiteX0" fmla="*/ 0 w 75009"/>
                <a:gd name="connsiteY0" fmla="*/ 0 h 63400"/>
                <a:gd name="connsiteX1" fmla="*/ 75009 w 75009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09" h="63400">
                  <a:moveTo>
                    <a:pt x="0" y="0"/>
                  </a:moveTo>
                  <a:lnTo>
                    <a:pt x="75009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514F3C2-CDA1-E4C1-FF41-7DA7C629B7B1}"/>
                </a:ext>
              </a:extLst>
            </p:cNvPr>
            <p:cNvSpPr/>
            <p:nvPr/>
          </p:nvSpPr>
          <p:spPr>
            <a:xfrm>
              <a:off x="7004149" y="3426618"/>
              <a:ext cx="50006" cy="60721"/>
            </a:xfrm>
            <a:custGeom>
              <a:avLst/>
              <a:gdLst>
                <a:gd name="connsiteX0" fmla="*/ 50006 w 50006"/>
                <a:gd name="connsiteY0" fmla="*/ 0 h 60721"/>
                <a:gd name="connsiteX1" fmla="*/ 0 w 50006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06" h="60721">
                  <a:moveTo>
                    <a:pt x="50006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BF7DC63-9D76-36ED-EF00-352C842D58E5}"/>
                </a:ext>
              </a:extLst>
            </p:cNvPr>
            <p:cNvSpPr/>
            <p:nvPr/>
          </p:nvSpPr>
          <p:spPr>
            <a:xfrm>
              <a:off x="7105557" y="3648956"/>
              <a:ext cx="679342" cy="244684"/>
            </a:xfrm>
            <a:custGeom>
              <a:avLst/>
              <a:gdLst>
                <a:gd name="connsiteX0" fmla="*/ 659401 w 679342"/>
                <a:gd name="connsiteY0" fmla="*/ 244684 h 244684"/>
                <a:gd name="connsiteX1" fmla="*/ 62898 w 679342"/>
                <a:gd name="connsiteY1" fmla="*/ 233969 h 244684"/>
                <a:gd name="connsiteX2" fmla="*/ 40574 w 679342"/>
                <a:gd name="connsiteY2" fmla="*/ 215217 h 244684"/>
                <a:gd name="connsiteX3" fmla="*/ 390 w 679342"/>
                <a:gd name="connsiteY3" fmla="*/ 23228 h 244684"/>
                <a:gd name="connsiteX4" fmla="*/ 15531 w 679342"/>
                <a:gd name="connsiteY4" fmla="*/ 387 h 244684"/>
                <a:gd name="connsiteX5" fmla="*/ 20036 w 679342"/>
                <a:gd name="connsiteY5" fmla="*/ 11 h 244684"/>
                <a:gd name="connsiteX6" fmla="*/ 616539 w 679342"/>
                <a:gd name="connsiteY6" fmla="*/ 10727 h 244684"/>
                <a:gd name="connsiteX7" fmla="*/ 638863 w 679342"/>
                <a:gd name="connsiteY7" fmla="*/ 29479 h 244684"/>
                <a:gd name="connsiteX8" fmla="*/ 679047 w 679342"/>
                <a:gd name="connsiteY8" fmla="*/ 221467 h 244684"/>
                <a:gd name="connsiteX9" fmla="*/ 662909 w 679342"/>
                <a:gd name="connsiteY9" fmla="*/ 244392 h 244684"/>
                <a:gd name="connsiteX10" fmla="*/ 659401 w 679342"/>
                <a:gd name="connsiteY10" fmla="*/ 244685 h 2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2" h="244684">
                  <a:moveTo>
                    <a:pt x="659401" y="244684"/>
                  </a:moveTo>
                  <a:lnTo>
                    <a:pt x="62898" y="233969"/>
                  </a:lnTo>
                  <a:cubicBezTo>
                    <a:pt x="52032" y="233589"/>
                    <a:pt x="42824" y="225854"/>
                    <a:pt x="40574" y="215217"/>
                  </a:cubicBezTo>
                  <a:lnTo>
                    <a:pt x="390" y="23228"/>
                  </a:lnTo>
                  <a:cubicBezTo>
                    <a:pt x="-1736" y="12740"/>
                    <a:pt x="5042" y="2513"/>
                    <a:pt x="15531" y="387"/>
                  </a:cubicBezTo>
                  <a:cubicBezTo>
                    <a:pt x="17012" y="86"/>
                    <a:pt x="18525" y="-40"/>
                    <a:pt x="20036" y="11"/>
                  </a:cubicBezTo>
                  <a:lnTo>
                    <a:pt x="616539" y="10727"/>
                  </a:lnTo>
                  <a:cubicBezTo>
                    <a:pt x="627404" y="11107"/>
                    <a:pt x="636613" y="18842"/>
                    <a:pt x="638863" y="29479"/>
                  </a:cubicBezTo>
                  <a:lnTo>
                    <a:pt x="679047" y="221467"/>
                  </a:lnTo>
                  <a:cubicBezTo>
                    <a:pt x="680921" y="232254"/>
                    <a:pt x="673696" y="242518"/>
                    <a:pt x="662909" y="244392"/>
                  </a:cubicBezTo>
                  <a:cubicBezTo>
                    <a:pt x="661751" y="244593"/>
                    <a:pt x="660577" y="244691"/>
                    <a:pt x="659401" y="244685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C341A3CA-30BB-2DF1-DA00-52F016F66EBB}"/>
                </a:ext>
              </a:extLst>
            </p:cNvPr>
            <p:cNvSpPr/>
            <p:nvPr/>
          </p:nvSpPr>
          <p:spPr>
            <a:xfrm rot="18667800">
              <a:off x="7235503" y="3702254"/>
              <a:ext cx="50006" cy="62507"/>
            </a:xfrm>
            <a:custGeom>
              <a:avLst/>
              <a:gdLst>
                <a:gd name="connsiteX0" fmla="*/ 50006 w 50006"/>
                <a:gd name="connsiteY0" fmla="*/ 31254 h 62507"/>
                <a:gd name="connsiteX1" fmla="*/ 25003 w 50006"/>
                <a:gd name="connsiteY1" fmla="*/ 62508 h 62507"/>
                <a:gd name="connsiteX2" fmla="*/ 0 w 50006"/>
                <a:gd name="connsiteY2" fmla="*/ 31254 h 62507"/>
                <a:gd name="connsiteX3" fmla="*/ 25003 w 50006"/>
                <a:gd name="connsiteY3" fmla="*/ 0 h 62507"/>
                <a:gd name="connsiteX4" fmla="*/ 50006 w 50006"/>
                <a:gd name="connsiteY4" fmla="*/ 31254 h 6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06" h="62507">
                  <a:moveTo>
                    <a:pt x="50006" y="31254"/>
                  </a:moveTo>
                  <a:cubicBezTo>
                    <a:pt x="50006" y="48515"/>
                    <a:pt x="38812" y="62508"/>
                    <a:pt x="25003" y="62508"/>
                  </a:cubicBezTo>
                  <a:cubicBezTo>
                    <a:pt x="11194" y="62508"/>
                    <a:pt x="0" y="48515"/>
                    <a:pt x="0" y="31254"/>
                  </a:cubicBezTo>
                  <a:cubicBezTo>
                    <a:pt x="0" y="13993"/>
                    <a:pt x="11194" y="0"/>
                    <a:pt x="25003" y="0"/>
                  </a:cubicBezTo>
                  <a:cubicBezTo>
                    <a:pt x="38812" y="0"/>
                    <a:pt x="50006" y="13993"/>
                    <a:pt x="50006" y="31254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FDE3698-A0A2-241A-528C-418BE8DDA825}"/>
                </a:ext>
              </a:extLst>
            </p:cNvPr>
            <p:cNvSpPr/>
            <p:nvPr/>
          </p:nvSpPr>
          <p:spPr>
            <a:xfrm>
              <a:off x="7223199" y="3757784"/>
              <a:ext cx="104215" cy="73443"/>
            </a:xfrm>
            <a:custGeom>
              <a:avLst/>
              <a:gdLst>
                <a:gd name="connsiteX0" fmla="*/ 85452 w 104215"/>
                <a:gd name="connsiteY0" fmla="*/ 73349 h 73443"/>
                <a:gd name="connsiteX1" fmla="*/ 29195 w 104215"/>
                <a:gd name="connsiteY1" fmla="*/ 72456 h 73443"/>
                <a:gd name="connsiteX2" fmla="*/ 1513 w 104215"/>
                <a:gd name="connsiteY2" fmla="*/ 49239 h 73443"/>
                <a:gd name="connsiteX3" fmla="*/ 1513 w 104215"/>
                <a:gd name="connsiteY3" fmla="*/ 49239 h 73443"/>
                <a:gd name="connsiteX4" fmla="*/ 27924 w 104215"/>
                <a:gd name="connsiteY4" fmla="*/ 1503 h 73443"/>
                <a:gd name="connsiteX5" fmla="*/ 41696 w 104215"/>
                <a:gd name="connsiteY5" fmla="*/ 126 h 73443"/>
                <a:gd name="connsiteX6" fmla="*/ 41696 w 104215"/>
                <a:gd name="connsiteY6" fmla="*/ 126 h 73443"/>
                <a:gd name="connsiteX7" fmla="*/ 103311 w 104215"/>
                <a:gd name="connsiteY7" fmla="*/ 51025 h 73443"/>
                <a:gd name="connsiteX8" fmla="*/ 103311 w 104215"/>
                <a:gd name="connsiteY8" fmla="*/ 51025 h 73443"/>
                <a:gd name="connsiteX9" fmla="*/ 92698 w 104215"/>
                <a:gd name="connsiteY9" fmla="*/ 72544 h 73443"/>
                <a:gd name="connsiteX10" fmla="*/ 85452 w 104215"/>
                <a:gd name="connsiteY10" fmla="*/ 73349 h 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215" h="73443">
                  <a:moveTo>
                    <a:pt x="85452" y="73349"/>
                  </a:moveTo>
                  <a:lnTo>
                    <a:pt x="29195" y="72456"/>
                  </a:lnTo>
                  <a:cubicBezTo>
                    <a:pt x="15866" y="71647"/>
                    <a:pt x="4630" y="62224"/>
                    <a:pt x="1513" y="49239"/>
                  </a:cubicBezTo>
                  <a:lnTo>
                    <a:pt x="1513" y="49239"/>
                  </a:lnTo>
                  <a:cubicBezTo>
                    <a:pt x="-4376" y="28764"/>
                    <a:pt x="7448" y="7392"/>
                    <a:pt x="27924" y="1503"/>
                  </a:cubicBezTo>
                  <a:cubicBezTo>
                    <a:pt x="32394" y="217"/>
                    <a:pt x="37060" y="-249"/>
                    <a:pt x="41696" y="126"/>
                  </a:cubicBezTo>
                  <a:lnTo>
                    <a:pt x="41696" y="126"/>
                  </a:lnTo>
                  <a:cubicBezTo>
                    <a:pt x="71031" y="2109"/>
                    <a:pt x="95827" y="22592"/>
                    <a:pt x="103311" y="51025"/>
                  </a:cubicBezTo>
                  <a:lnTo>
                    <a:pt x="103311" y="51025"/>
                  </a:lnTo>
                  <a:cubicBezTo>
                    <a:pt x="106323" y="59898"/>
                    <a:pt x="101571" y="69532"/>
                    <a:pt x="92698" y="72544"/>
                  </a:cubicBezTo>
                  <a:cubicBezTo>
                    <a:pt x="90369" y="73334"/>
                    <a:pt x="87897" y="73609"/>
                    <a:pt x="85452" y="73349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B38C2B9A-1378-2B89-0ECA-EAB9BA664EEC}"/>
                </a:ext>
              </a:extLst>
            </p:cNvPr>
            <p:cNvSpPr/>
            <p:nvPr/>
          </p:nvSpPr>
          <p:spPr>
            <a:xfrm>
              <a:off x="7371037" y="3752552"/>
              <a:ext cx="177051" cy="38397"/>
            </a:xfrm>
            <a:custGeom>
              <a:avLst/>
              <a:gdLst>
                <a:gd name="connsiteX0" fmla="*/ 169786 w 177051"/>
                <a:gd name="connsiteY0" fmla="*/ 38398 h 38397"/>
                <a:gd name="connsiteX1" fmla="*/ 11730 w 177051"/>
                <a:gd name="connsiteY1" fmla="*/ 35719 h 38397"/>
                <a:gd name="connsiteX2" fmla="*/ 4587 w 177051"/>
                <a:gd name="connsiteY2" fmla="*/ 29468 h 38397"/>
                <a:gd name="connsiteX3" fmla="*/ 122 w 177051"/>
                <a:gd name="connsiteY3" fmla="*/ 8930 h 38397"/>
                <a:gd name="connsiteX4" fmla="*/ 6245 w 177051"/>
                <a:gd name="connsiteY4" fmla="*/ 113 h 38397"/>
                <a:gd name="connsiteX5" fmla="*/ 7265 w 177051"/>
                <a:gd name="connsiteY5" fmla="*/ 0 h 38397"/>
                <a:gd name="connsiteX6" fmla="*/ 165321 w 177051"/>
                <a:gd name="connsiteY6" fmla="*/ 2679 h 38397"/>
                <a:gd name="connsiteX7" fmla="*/ 172465 w 177051"/>
                <a:gd name="connsiteY7" fmla="*/ 8930 h 38397"/>
                <a:gd name="connsiteX8" fmla="*/ 176930 w 177051"/>
                <a:gd name="connsiteY8" fmla="*/ 29468 h 38397"/>
                <a:gd name="connsiteX9" fmla="*/ 170806 w 177051"/>
                <a:gd name="connsiteY9" fmla="*/ 38284 h 38397"/>
                <a:gd name="connsiteX10" fmla="*/ 169786 w 177051"/>
                <a:gd name="connsiteY10" fmla="*/ 38398 h 3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51" h="38397">
                  <a:moveTo>
                    <a:pt x="169786" y="38398"/>
                  </a:moveTo>
                  <a:lnTo>
                    <a:pt x="11730" y="35719"/>
                  </a:lnTo>
                  <a:cubicBezTo>
                    <a:pt x="8179" y="35565"/>
                    <a:pt x="5211" y="32967"/>
                    <a:pt x="4587" y="29468"/>
                  </a:cubicBezTo>
                  <a:lnTo>
                    <a:pt x="122" y="8930"/>
                  </a:lnTo>
                  <a:cubicBezTo>
                    <a:pt x="-622" y="4804"/>
                    <a:pt x="2119" y="857"/>
                    <a:pt x="6245" y="113"/>
                  </a:cubicBezTo>
                  <a:cubicBezTo>
                    <a:pt x="6582" y="53"/>
                    <a:pt x="6923" y="15"/>
                    <a:pt x="7265" y="0"/>
                  </a:cubicBezTo>
                  <a:lnTo>
                    <a:pt x="165321" y="2679"/>
                  </a:lnTo>
                  <a:cubicBezTo>
                    <a:pt x="168872" y="2833"/>
                    <a:pt x="171841" y="5430"/>
                    <a:pt x="172465" y="8930"/>
                  </a:cubicBezTo>
                  <a:lnTo>
                    <a:pt x="176930" y="29468"/>
                  </a:lnTo>
                  <a:cubicBezTo>
                    <a:pt x="177673" y="33593"/>
                    <a:pt x="174932" y="37540"/>
                    <a:pt x="170806" y="38284"/>
                  </a:cubicBezTo>
                  <a:cubicBezTo>
                    <a:pt x="170469" y="38345"/>
                    <a:pt x="170128" y="38383"/>
                    <a:pt x="169786" y="38398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A357714-7326-F4BE-90FE-D77AB26CCD0F}"/>
                </a:ext>
              </a:extLst>
            </p:cNvPr>
            <p:cNvSpPr/>
            <p:nvPr/>
          </p:nvSpPr>
          <p:spPr>
            <a:xfrm>
              <a:off x="7603331" y="3743622"/>
              <a:ext cx="75902" cy="63400"/>
            </a:xfrm>
            <a:custGeom>
              <a:avLst/>
              <a:gdLst>
                <a:gd name="connsiteX0" fmla="*/ 0 w 75902"/>
                <a:gd name="connsiteY0" fmla="*/ 0 h 63400"/>
                <a:gd name="connsiteX1" fmla="*/ 75902 w 75902"/>
                <a:gd name="connsiteY1" fmla="*/ 63401 h 6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02" h="63400">
                  <a:moveTo>
                    <a:pt x="0" y="0"/>
                  </a:moveTo>
                  <a:lnTo>
                    <a:pt x="75902" y="63401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4ED3E587-943D-E370-9353-48DB5E5A5110}"/>
                </a:ext>
              </a:extLst>
            </p:cNvPr>
            <p:cNvSpPr/>
            <p:nvPr/>
          </p:nvSpPr>
          <p:spPr>
            <a:xfrm>
              <a:off x="7616725" y="3744515"/>
              <a:ext cx="49113" cy="60721"/>
            </a:xfrm>
            <a:custGeom>
              <a:avLst/>
              <a:gdLst>
                <a:gd name="connsiteX0" fmla="*/ 49113 w 49113"/>
                <a:gd name="connsiteY0" fmla="*/ 0 h 60721"/>
                <a:gd name="connsiteX1" fmla="*/ 0 w 49113"/>
                <a:gd name="connsiteY1" fmla="*/ 60722 h 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13" h="60721">
                  <a:moveTo>
                    <a:pt x="49113" y="0"/>
                  </a:moveTo>
                  <a:lnTo>
                    <a:pt x="0" y="6072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6E7D75-0DA1-7336-BD31-529B3489D00C}"/>
                </a:ext>
              </a:extLst>
            </p:cNvPr>
            <p:cNvSpPr/>
            <p:nvPr/>
          </p:nvSpPr>
          <p:spPr>
            <a:xfrm>
              <a:off x="6659463" y="3566814"/>
              <a:ext cx="111621" cy="191988"/>
            </a:xfrm>
            <a:custGeom>
              <a:avLst/>
              <a:gdLst>
                <a:gd name="connsiteX0" fmla="*/ 0 w 111621"/>
                <a:gd name="connsiteY0" fmla="*/ 0 h 191988"/>
                <a:gd name="connsiteX1" fmla="*/ 33040 w 111621"/>
                <a:gd name="connsiteY1" fmla="*/ 155377 h 191988"/>
                <a:gd name="connsiteX2" fmla="*/ 76795 w 111621"/>
                <a:gd name="connsiteY2" fmla="*/ 191095 h 191988"/>
                <a:gd name="connsiteX3" fmla="*/ 111621 w 111621"/>
                <a:gd name="connsiteY3" fmla="*/ 191988 h 19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21" h="191988">
                  <a:moveTo>
                    <a:pt x="0" y="0"/>
                  </a:moveTo>
                  <a:lnTo>
                    <a:pt x="33040" y="155377"/>
                  </a:lnTo>
                  <a:cubicBezTo>
                    <a:pt x="37284" y="176168"/>
                    <a:pt x="55575" y="191100"/>
                    <a:pt x="76795" y="191095"/>
                  </a:cubicBezTo>
                  <a:lnTo>
                    <a:pt x="111621" y="191988"/>
                  </a:lnTo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76277E5-4878-94DA-8E95-FFEDCC570AAF}"/>
                </a:ext>
              </a:extLst>
            </p:cNvPr>
            <p:cNvSpPr/>
            <p:nvPr/>
          </p:nvSpPr>
          <p:spPr>
            <a:xfrm>
              <a:off x="6988968" y="3763267"/>
              <a:ext cx="136624" cy="2678"/>
            </a:xfrm>
            <a:custGeom>
              <a:avLst/>
              <a:gdLst>
                <a:gd name="connsiteX0" fmla="*/ 0 w 136624"/>
                <a:gd name="connsiteY0" fmla="*/ 0 h 2678"/>
                <a:gd name="connsiteX1" fmla="*/ 136624 w 136624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624" h="2678">
                  <a:moveTo>
                    <a:pt x="0" y="0"/>
                  </a:moveTo>
                  <a:lnTo>
                    <a:pt x="136624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95BEACF5-2E52-EC8D-7D6A-F43C2C522CAC}"/>
                </a:ext>
              </a:extLst>
            </p:cNvPr>
            <p:cNvSpPr/>
            <p:nvPr/>
          </p:nvSpPr>
          <p:spPr>
            <a:xfrm>
              <a:off x="6799167" y="3682543"/>
              <a:ext cx="182708" cy="190407"/>
            </a:xfrm>
            <a:custGeom>
              <a:avLst/>
              <a:gdLst>
                <a:gd name="connsiteX0" fmla="*/ 179978 w 182708"/>
                <a:gd name="connsiteY0" fmla="*/ 20895 h 190407"/>
                <a:gd name="connsiteX1" fmla="*/ 148724 w 182708"/>
                <a:gd name="connsiteY1" fmla="*/ 53935 h 190407"/>
                <a:gd name="connsiteX2" fmla="*/ 136223 w 182708"/>
                <a:gd name="connsiteY2" fmla="*/ 56614 h 190407"/>
                <a:gd name="connsiteX3" fmla="*/ 96039 w 182708"/>
                <a:gd name="connsiteY3" fmla="*/ 63757 h 190407"/>
                <a:gd name="connsiteX4" fmla="*/ 61214 w 182708"/>
                <a:gd name="connsiteY4" fmla="*/ 100369 h 190407"/>
                <a:gd name="connsiteX5" fmla="*/ 55856 w 182708"/>
                <a:gd name="connsiteY5" fmla="*/ 141446 h 190407"/>
                <a:gd name="connsiteX6" fmla="*/ 54070 w 182708"/>
                <a:gd name="connsiteY6" fmla="*/ 153947 h 190407"/>
                <a:gd name="connsiteX7" fmla="*/ 22816 w 182708"/>
                <a:gd name="connsiteY7" fmla="*/ 186987 h 190407"/>
                <a:gd name="connsiteX8" fmla="*/ 8057 w 182708"/>
                <a:gd name="connsiteY8" fmla="*/ 187690 h 190407"/>
                <a:gd name="connsiteX9" fmla="*/ 4956 w 182708"/>
                <a:gd name="connsiteY9" fmla="*/ 182522 h 190407"/>
                <a:gd name="connsiteX10" fmla="*/ 2278 w 182708"/>
                <a:gd name="connsiteY10" fmla="*/ 170021 h 190407"/>
                <a:gd name="connsiteX11" fmla="*/ 21923 w 182708"/>
                <a:gd name="connsiteY11" fmla="*/ 97690 h 190407"/>
                <a:gd name="connsiteX12" fmla="*/ 91574 w 182708"/>
                <a:gd name="connsiteY12" fmla="*/ 24467 h 190407"/>
                <a:gd name="connsiteX13" fmla="*/ 163012 w 182708"/>
                <a:gd name="connsiteY13" fmla="*/ 1250 h 190407"/>
                <a:gd name="connsiteX14" fmla="*/ 175513 w 182708"/>
                <a:gd name="connsiteY14" fmla="*/ 3929 h 190407"/>
                <a:gd name="connsiteX15" fmla="*/ 182185 w 182708"/>
                <a:gd name="connsiteY15" fmla="*/ 17112 h 190407"/>
                <a:gd name="connsiteX16" fmla="*/ 179978 w 182708"/>
                <a:gd name="connsiteY16" fmla="*/ 20895 h 19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708" h="190407">
                  <a:moveTo>
                    <a:pt x="179978" y="20895"/>
                  </a:moveTo>
                  <a:lnTo>
                    <a:pt x="148724" y="53935"/>
                  </a:lnTo>
                  <a:cubicBezTo>
                    <a:pt x="145546" y="57387"/>
                    <a:pt x="140537" y="58460"/>
                    <a:pt x="136223" y="56614"/>
                  </a:cubicBezTo>
                  <a:cubicBezTo>
                    <a:pt x="122653" y="50355"/>
                    <a:pt x="106621" y="53205"/>
                    <a:pt x="96039" y="63757"/>
                  </a:cubicBezTo>
                  <a:lnTo>
                    <a:pt x="61214" y="100369"/>
                  </a:lnTo>
                  <a:cubicBezTo>
                    <a:pt x="50675" y="111435"/>
                    <a:pt x="48508" y="128048"/>
                    <a:pt x="55856" y="141446"/>
                  </a:cubicBezTo>
                  <a:cubicBezTo>
                    <a:pt x="58011" y="145564"/>
                    <a:pt x="57292" y="150598"/>
                    <a:pt x="54070" y="153947"/>
                  </a:cubicBezTo>
                  <a:lnTo>
                    <a:pt x="22816" y="186987"/>
                  </a:lnTo>
                  <a:cubicBezTo>
                    <a:pt x="18934" y="191257"/>
                    <a:pt x="12327" y="191572"/>
                    <a:pt x="8057" y="187690"/>
                  </a:cubicBezTo>
                  <a:cubicBezTo>
                    <a:pt x="6539" y="186310"/>
                    <a:pt x="5460" y="184512"/>
                    <a:pt x="4956" y="182522"/>
                  </a:cubicBezTo>
                  <a:lnTo>
                    <a:pt x="2278" y="170021"/>
                  </a:lnTo>
                  <a:cubicBezTo>
                    <a:pt x="-4165" y="144135"/>
                    <a:pt x="3270" y="116760"/>
                    <a:pt x="21923" y="97690"/>
                  </a:cubicBezTo>
                  <a:lnTo>
                    <a:pt x="91574" y="24467"/>
                  </a:lnTo>
                  <a:cubicBezTo>
                    <a:pt x="110005" y="5267"/>
                    <a:pt x="136815" y="-3447"/>
                    <a:pt x="163012" y="1250"/>
                  </a:cubicBezTo>
                  <a:lnTo>
                    <a:pt x="175513" y="3929"/>
                  </a:lnTo>
                  <a:cubicBezTo>
                    <a:pt x="180996" y="5727"/>
                    <a:pt x="183983" y="11629"/>
                    <a:pt x="182185" y="17112"/>
                  </a:cubicBezTo>
                  <a:cubicBezTo>
                    <a:pt x="181725" y="18515"/>
                    <a:pt x="180973" y="19804"/>
                    <a:pt x="179978" y="20895"/>
                  </a:cubicBez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8AE522B1-826F-8A6D-3DCA-BB4DD5BFF7F7}"/>
                </a:ext>
              </a:extLst>
            </p:cNvPr>
            <p:cNvSpPr/>
            <p:nvPr/>
          </p:nvSpPr>
          <p:spPr>
            <a:xfrm>
              <a:off x="8296274" y="2701528"/>
              <a:ext cx="182165" cy="242292"/>
            </a:xfrm>
            <a:custGeom>
              <a:avLst/>
              <a:gdLst>
                <a:gd name="connsiteX0" fmla="*/ 182166 w 182165"/>
                <a:gd name="connsiteY0" fmla="*/ 223242 h 242292"/>
                <a:gd name="connsiteX1" fmla="*/ 90190 w 182165"/>
                <a:gd name="connsiteY1" fmla="*/ 223242 h 242292"/>
                <a:gd name="connsiteX2" fmla="*/ 126802 w 182165"/>
                <a:gd name="connsiteY2" fmla="*/ 120551 h 242292"/>
                <a:gd name="connsiteX3" fmla="*/ 29468 w 182165"/>
                <a:gd name="connsiteY3" fmla="*/ 130373 h 242292"/>
                <a:gd name="connsiteX4" fmla="*/ 0 w 182165"/>
                <a:gd name="connsiteY4" fmla="*/ 0 h 24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65" h="242292">
                  <a:moveTo>
                    <a:pt x="182166" y="223242"/>
                  </a:moveTo>
                  <a:cubicBezTo>
                    <a:pt x="182166" y="223242"/>
                    <a:pt x="142875" y="266105"/>
                    <a:pt x="90190" y="223242"/>
                  </a:cubicBezTo>
                  <a:cubicBezTo>
                    <a:pt x="37505" y="180380"/>
                    <a:pt x="105370" y="98227"/>
                    <a:pt x="126802" y="120551"/>
                  </a:cubicBezTo>
                  <a:cubicBezTo>
                    <a:pt x="148233" y="142875"/>
                    <a:pt x="33040" y="186630"/>
                    <a:pt x="29468" y="130373"/>
                  </a:cubicBezTo>
                  <a:cubicBezTo>
                    <a:pt x="25896" y="74116"/>
                    <a:pt x="90190" y="70544"/>
                    <a:pt x="0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E72EA1C2-FAF4-5609-F7E1-6E0205736C6F}"/>
                </a:ext>
              </a:extLst>
            </p:cNvPr>
            <p:cNvSpPr/>
            <p:nvPr/>
          </p:nvSpPr>
          <p:spPr>
            <a:xfrm>
              <a:off x="8762583" y="2670274"/>
              <a:ext cx="64577" cy="166985"/>
            </a:xfrm>
            <a:custGeom>
              <a:avLst/>
              <a:gdLst>
                <a:gd name="connsiteX0" fmla="*/ 13216 w 64577"/>
                <a:gd name="connsiteY0" fmla="*/ 166985 h 166985"/>
                <a:gd name="connsiteX1" fmla="*/ 51614 w 64577"/>
                <a:gd name="connsiteY1" fmla="*/ 97334 h 166985"/>
                <a:gd name="connsiteX2" fmla="*/ 13216 w 64577"/>
                <a:gd name="connsiteY2" fmla="*/ 97334 h 166985"/>
                <a:gd name="connsiteX3" fmla="*/ 56079 w 64577"/>
                <a:gd name="connsiteY3" fmla="*/ 0 h 16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7" h="166985">
                  <a:moveTo>
                    <a:pt x="13216" y="166985"/>
                  </a:moveTo>
                  <a:cubicBezTo>
                    <a:pt x="13216" y="166985"/>
                    <a:pt x="73045" y="145554"/>
                    <a:pt x="51614" y="97334"/>
                  </a:cubicBezTo>
                  <a:cubicBezTo>
                    <a:pt x="30183" y="49113"/>
                    <a:pt x="-25182" y="97334"/>
                    <a:pt x="13216" y="97334"/>
                  </a:cubicBezTo>
                  <a:cubicBezTo>
                    <a:pt x="51614" y="97334"/>
                    <a:pt x="79296" y="56257"/>
                    <a:pt x="56079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B222B3B-91AC-2ACF-9AD1-568FC6207B60}"/>
                </a:ext>
              </a:extLst>
            </p:cNvPr>
            <p:cNvSpPr/>
            <p:nvPr/>
          </p:nvSpPr>
          <p:spPr>
            <a:xfrm>
              <a:off x="9172277" y="2822971"/>
              <a:ext cx="146447" cy="113189"/>
            </a:xfrm>
            <a:custGeom>
              <a:avLst/>
              <a:gdLst>
                <a:gd name="connsiteX0" fmla="*/ 0 w 146447"/>
                <a:gd name="connsiteY0" fmla="*/ 106263 h 113189"/>
                <a:gd name="connsiteX1" fmla="*/ 54471 w 146447"/>
                <a:gd name="connsiteY1" fmla="*/ 81260 h 113189"/>
                <a:gd name="connsiteX2" fmla="*/ 82153 w 146447"/>
                <a:gd name="connsiteY2" fmla="*/ 32147 h 113189"/>
                <a:gd name="connsiteX3" fmla="*/ 146447 w 146447"/>
                <a:gd name="connsiteY3" fmla="*/ 0 h 11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47" h="113189">
                  <a:moveTo>
                    <a:pt x="0" y="106263"/>
                  </a:moveTo>
                  <a:cubicBezTo>
                    <a:pt x="0" y="106263"/>
                    <a:pt x="74116" y="133052"/>
                    <a:pt x="54471" y="81260"/>
                  </a:cubicBezTo>
                  <a:cubicBezTo>
                    <a:pt x="34826" y="29468"/>
                    <a:pt x="36612" y="11609"/>
                    <a:pt x="82153" y="32147"/>
                  </a:cubicBezTo>
                  <a:cubicBezTo>
                    <a:pt x="127694" y="52685"/>
                    <a:pt x="130373" y="9823"/>
                    <a:pt x="146447" y="0"/>
                  </a:cubicBezTo>
                </a:path>
              </a:pathLst>
            </a:custGeom>
            <a:noFill/>
            <a:ln w="16073" cap="rnd">
              <a:solidFill>
                <a:srgbClr val="40CBA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4EF0A4E8-111B-B125-55CC-E72C19849904}"/>
                </a:ext>
              </a:extLst>
            </p:cNvPr>
            <p:cNvSpPr/>
            <p:nvPr/>
          </p:nvSpPr>
          <p:spPr>
            <a:xfrm>
              <a:off x="9528792" y="3259633"/>
              <a:ext cx="55143" cy="54198"/>
            </a:xfrm>
            <a:custGeom>
              <a:avLst/>
              <a:gdLst>
                <a:gd name="connsiteX0" fmla="*/ 33712 w 55143"/>
                <a:gd name="connsiteY0" fmla="*/ 0 h 54198"/>
                <a:gd name="connsiteX1" fmla="*/ 3351 w 55143"/>
                <a:gd name="connsiteY1" fmla="*/ 32147 h 54198"/>
                <a:gd name="connsiteX2" fmla="*/ 3351 w 55143"/>
                <a:gd name="connsiteY2" fmla="*/ 50006 h 54198"/>
                <a:gd name="connsiteX3" fmla="*/ 3351 w 55143"/>
                <a:gd name="connsiteY3" fmla="*/ 50006 h 54198"/>
                <a:gd name="connsiteX4" fmla="*/ 20318 w 55143"/>
                <a:gd name="connsiteY4" fmla="*/ 52685 h 54198"/>
                <a:gd name="connsiteX5" fmla="*/ 55143 w 55143"/>
                <a:gd name="connsiteY5" fmla="*/ 31254 h 5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3" h="54198">
                  <a:moveTo>
                    <a:pt x="33712" y="0"/>
                  </a:moveTo>
                  <a:lnTo>
                    <a:pt x="3351" y="32147"/>
                  </a:lnTo>
                  <a:cubicBezTo>
                    <a:pt x="-1117" y="37262"/>
                    <a:pt x="-1117" y="44891"/>
                    <a:pt x="3351" y="50006"/>
                  </a:cubicBezTo>
                  <a:lnTo>
                    <a:pt x="3351" y="50006"/>
                  </a:lnTo>
                  <a:cubicBezTo>
                    <a:pt x="7885" y="54369"/>
                    <a:pt x="14660" y="55438"/>
                    <a:pt x="20318" y="52685"/>
                  </a:cubicBezTo>
                  <a:lnTo>
                    <a:pt x="55143" y="31254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45AA4D04-71E9-7B2A-0BA6-73E3EDDD9C24}"/>
                </a:ext>
              </a:extLst>
            </p:cNvPr>
            <p:cNvSpPr/>
            <p:nvPr/>
          </p:nvSpPr>
          <p:spPr>
            <a:xfrm>
              <a:off x="9797355" y="3337321"/>
              <a:ext cx="43089" cy="58628"/>
            </a:xfrm>
            <a:custGeom>
              <a:avLst/>
              <a:gdLst>
                <a:gd name="connsiteX0" fmla="*/ 34826 w 43089"/>
                <a:gd name="connsiteY0" fmla="*/ 0 h 58628"/>
                <a:gd name="connsiteX1" fmla="*/ 42862 w 43089"/>
                <a:gd name="connsiteY1" fmla="*/ 42863 h 58628"/>
                <a:gd name="connsiteX2" fmla="*/ 33040 w 43089"/>
                <a:gd name="connsiteY2" fmla="*/ 58043 h 58628"/>
                <a:gd name="connsiteX3" fmla="*/ 33040 w 43089"/>
                <a:gd name="connsiteY3" fmla="*/ 58043 h 58628"/>
                <a:gd name="connsiteX4" fmla="*/ 17859 w 43089"/>
                <a:gd name="connsiteY4" fmla="*/ 50899 h 58628"/>
                <a:gd name="connsiteX5" fmla="*/ 0 w 43089"/>
                <a:gd name="connsiteY5" fmla="*/ 14288 h 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89" h="58628">
                  <a:moveTo>
                    <a:pt x="34826" y="0"/>
                  </a:moveTo>
                  <a:lnTo>
                    <a:pt x="42862" y="42863"/>
                  </a:lnTo>
                  <a:cubicBezTo>
                    <a:pt x="44151" y="49731"/>
                    <a:pt x="39833" y="56404"/>
                    <a:pt x="33040" y="58043"/>
                  </a:cubicBezTo>
                  <a:lnTo>
                    <a:pt x="33040" y="58043"/>
                  </a:lnTo>
                  <a:cubicBezTo>
                    <a:pt x="26890" y="60006"/>
                    <a:pt x="20267" y="56889"/>
                    <a:pt x="17859" y="50899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34F39C3-3B43-0066-95C8-D97A456CD179}"/>
                </a:ext>
              </a:extLst>
            </p:cNvPr>
            <p:cNvSpPr/>
            <p:nvPr/>
          </p:nvSpPr>
          <p:spPr>
            <a:xfrm>
              <a:off x="9532143" y="2972990"/>
              <a:ext cx="401835" cy="401835"/>
            </a:xfrm>
            <a:custGeom>
              <a:avLst/>
              <a:gdLst>
                <a:gd name="connsiteX0" fmla="*/ 401836 w 401835"/>
                <a:gd name="connsiteY0" fmla="*/ 200918 h 401835"/>
                <a:gd name="connsiteX1" fmla="*/ 200918 w 401835"/>
                <a:gd name="connsiteY1" fmla="*/ 401836 h 401835"/>
                <a:gd name="connsiteX2" fmla="*/ 0 w 401835"/>
                <a:gd name="connsiteY2" fmla="*/ 200918 h 401835"/>
                <a:gd name="connsiteX3" fmla="*/ 200918 w 401835"/>
                <a:gd name="connsiteY3" fmla="*/ 0 h 401835"/>
                <a:gd name="connsiteX4" fmla="*/ 401836 w 401835"/>
                <a:gd name="connsiteY4" fmla="*/ 200918 h 4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35" h="401835">
                  <a:moveTo>
                    <a:pt x="401836" y="200918"/>
                  </a:moveTo>
                  <a:cubicBezTo>
                    <a:pt x="401836" y="311882"/>
                    <a:pt x="311882" y="401836"/>
                    <a:pt x="200918" y="401836"/>
                  </a:cubicBezTo>
                  <a:cubicBezTo>
                    <a:pt x="89954" y="401836"/>
                    <a:pt x="0" y="311882"/>
                    <a:pt x="0" y="200918"/>
                  </a:cubicBezTo>
                  <a:cubicBezTo>
                    <a:pt x="0" y="89954"/>
                    <a:pt x="89954" y="0"/>
                    <a:pt x="200918" y="0"/>
                  </a:cubicBezTo>
                  <a:cubicBezTo>
                    <a:pt x="311882" y="0"/>
                    <a:pt x="401836" y="89954"/>
                    <a:pt x="401836" y="200918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66446BF-C3EC-AE74-D5FF-6E62B2AF5ECF}"/>
                </a:ext>
              </a:extLst>
            </p:cNvPr>
            <p:cNvSpPr/>
            <p:nvPr/>
          </p:nvSpPr>
          <p:spPr>
            <a:xfrm>
              <a:off x="9603581" y="3044428"/>
              <a:ext cx="258960" cy="258960"/>
            </a:xfrm>
            <a:custGeom>
              <a:avLst/>
              <a:gdLst>
                <a:gd name="connsiteX0" fmla="*/ 258961 w 258960"/>
                <a:gd name="connsiteY0" fmla="*/ 129480 h 258960"/>
                <a:gd name="connsiteX1" fmla="*/ 129480 w 258960"/>
                <a:gd name="connsiteY1" fmla="*/ 258961 h 258960"/>
                <a:gd name="connsiteX2" fmla="*/ 0 w 258960"/>
                <a:gd name="connsiteY2" fmla="*/ 129480 h 258960"/>
                <a:gd name="connsiteX3" fmla="*/ 129480 w 258960"/>
                <a:gd name="connsiteY3" fmla="*/ 0 h 258960"/>
                <a:gd name="connsiteX4" fmla="*/ 258961 w 258960"/>
                <a:gd name="connsiteY4" fmla="*/ 129480 h 25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258960">
                  <a:moveTo>
                    <a:pt x="258961" y="129480"/>
                  </a:moveTo>
                  <a:cubicBezTo>
                    <a:pt x="258961" y="200991"/>
                    <a:pt x="200990" y="258961"/>
                    <a:pt x="129480" y="258961"/>
                  </a:cubicBezTo>
                  <a:cubicBezTo>
                    <a:pt x="57970" y="258961"/>
                    <a:pt x="0" y="200991"/>
                    <a:pt x="0" y="129480"/>
                  </a:cubicBezTo>
                  <a:cubicBezTo>
                    <a:pt x="0" y="57970"/>
                    <a:pt x="57970" y="0"/>
                    <a:pt x="129480" y="0"/>
                  </a:cubicBezTo>
                  <a:cubicBezTo>
                    <a:pt x="200990" y="0"/>
                    <a:pt x="258961" y="57970"/>
                    <a:pt x="258961" y="129480"/>
                  </a:cubicBez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66FC0E5-DAF3-1682-3692-E855119AB474}"/>
                </a:ext>
              </a:extLst>
            </p:cNvPr>
            <p:cNvSpPr/>
            <p:nvPr/>
          </p:nvSpPr>
          <p:spPr>
            <a:xfrm>
              <a:off x="9733061" y="3109614"/>
              <a:ext cx="36612" cy="110728"/>
            </a:xfrm>
            <a:custGeom>
              <a:avLst/>
              <a:gdLst>
                <a:gd name="connsiteX0" fmla="*/ 36612 w 36612"/>
                <a:gd name="connsiteY0" fmla="*/ 110728 h 110728"/>
                <a:gd name="connsiteX1" fmla="*/ 0 w 36612"/>
                <a:gd name="connsiteY1" fmla="*/ 64294 h 110728"/>
                <a:gd name="connsiteX2" fmla="*/ 18753 w 36612"/>
                <a:gd name="connsiteY2" fmla="*/ 0 h 11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12" h="110728">
                  <a:moveTo>
                    <a:pt x="36612" y="110728"/>
                  </a:moveTo>
                  <a:lnTo>
                    <a:pt x="0" y="64294"/>
                  </a:lnTo>
                  <a:lnTo>
                    <a:pt x="18753" y="0"/>
                  </a:lnTo>
                </a:path>
              </a:pathLst>
            </a:custGeom>
            <a:noFill/>
            <a:ln w="16073" cap="rnd">
              <a:solidFill>
                <a:srgbClr val="63737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A7F681C5-AE99-AAA1-A483-C8663EA51EA4}"/>
                </a:ext>
              </a:extLst>
            </p:cNvPr>
            <p:cNvSpPr/>
            <p:nvPr/>
          </p:nvSpPr>
          <p:spPr>
            <a:xfrm>
              <a:off x="9590312" y="2904795"/>
              <a:ext cx="108626" cy="75100"/>
            </a:xfrm>
            <a:custGeom>
              <a:avLst/>
              <a:gdLst>
                <a:gd name="connsiteX0" fmla="*/ 14162 w 108626"/>
                <a:gd name="connsiteY0" fmla="*/ 74446 h 75100"/>
                <a:gd name="connsiteX1" fmla="*/ 1155 w 108626"/>
                <a:gd name="connsiteY1" fmla="*/ 68576 h 75100"/>
                <a:gd name="connsiteX2" fmla="*/ 767 w 108626"/>
                <a:gd name="connsiteY2" fmla="*/ 67302 h 75100"/>
                <a:gd name="connsiteX3" fmla="*/ 48616 w 108626"/>
                <a:gd name="connsiteY3" fmla="*/ 761 h 75100"/>
                <a:gd name="connsiteX4" fmla="*/ 107031 w 108626"/>
                <a:gd name="connsiteY4" fmla="*/ 27119 h 75100"/>
                <a:gd name="connsiteX5" fmla="*/ 104479 w 108626"/>
                <a:gd name="connsiteY5" fmla="*/ 40131 h 75100"/>
                <a:gd name="connsiteX6" fmla="*/ 101673 w 108626"/>
                <a:gd name="connsiteY6" fmla="*/ 41406 h 7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26" h="75100">
                  <a:moveTo>
                    <a:pt x="14162" y="74446"/>
                  </a:moveTo>
                  <a:cubicBezTo>
                    <a:pt x="8949" y="76417"/>
                    <a:pt x="3126" y="73789"/>
                    <a:pt x="1155" y="68576"/>
                  </a:cubicBezTo>
                  <a:cubicBezTo>
                    <a:pt x="998" y="68160"/>
                    <a:pt x="868" y="67735"/>
                    <a:pt x="767" y="67302"/>
                  </a:cubicBezTo>
                  <a:cubicBezTo>
                    <a:pt x="-4394" y="35714"/>
                    <a:pt x="17028" y="5923"/>
                    <a:pt x="48616" y="761"/>
                  </a:cubicBezTo>
                  <a:cubicBezTo>
                    <a:pt x="71616" y="-2998"/>
                    <a:pt x="94630" y="7387"/>
                    <a:pt x="107031" y="27119"/>
                  </a:cubicBezTo>
                  <a:cubicBezTo>
                    <a:pt x="109920" y="31416"/>
                    <a:pt x="108777" y="37242"/>
                    <a:pt x="104479" y="40131"/>
                  </a:cubicBezTo>
                  <a:cubicBezTo>
                    <a:pt x="103621" y="40708"/>
                    <a:pt x="102672" y="41139"/>
                    <a:pt x="101673" y="41406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9A40C1C5-7E98-49D4-4A2A-834E789462AE}"/>
                </a:ext>
              </a:extLst>
            </p:cNvPr>
            <p:cNvSpPr/>
            <p:nvPr/>
          </p:nvSpPr>
          <p:spPr>
            <a:xfrm>
              <a:off x="9887436" y="2982741"/>
              <a:ext cx="88670" cy="99733"/>
            </a:xfrm>
            <a:custGeom>
              <a:avLst/>
              <a:gdLst>
                <a:gd name="connsiteX0" fmla="*/ 59045 w 88670"/>
                <a:gd name="connsiteY0" fmla="*/ 95620 h 99733"/>
                <a:gd name="connsiteX1" fmla="*/ 72612 w 88670"/>
                <a:gd name="connsiteY1" fmla="*/ 97947 h 99733"/>
                <a:gd name="connsiteX2" fmla="*/ 74225 w 88670"/>
                <a:gd name="connsiteY2" fmla="*/ 96513 h 99733"/>
                <a:gd name="connsiteX3" fmla="*/ 76904 w 88670"/>
                <a:gd name="connsiteY3" fmla="*/ 23289 h 99733"/>
                <a:gd name="connsiteX4" fmla="*/ 5467 w 88670"/>
                <a:gd name="connsiteY4" fmla="*/ 5430 h 99733"/>
                <a:gd name="connsiteX5" fmla="*/ 1267 w 88670"/>
                <a:gd name="connsiteY5" fmla="*/ 19596 h 99733"/>
                <a:gd name="connsiteX6" fmla="*/ 1895 w 88670"/>
                <a:gd name="connsiteY6" fmla="*/ 20610 h 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70" h="99733">
                  <a:moveTo>
                    <a:pt x="59045" y="95620"/>
                  </a:moveTo>
                  <a:cubicBezTo>
                    <a:pt x="62149" y="100009"/>
                    <a:pt x="68223" y="101051"/>
                    <a:pt x="72612" y="97947"/>
                  </a:cubicBezTo>
                  <a:cubicBezTo>
                    <a:pt x="73201" y="97530"/>
                    <a:pt x="73742" y="97049"/>
                    <a:pt x="74225" y="96513"/>
                  </a:cubicBezTo>
                  <a:cubicBezTo>
                    <a:pt x="92427" y="75851"/>
                    <a:pt x="93547" y="45226"/>
                    <a:pt x="76904" y="23289"/>
                  </a:cubicBezTo>
                  <a:cubicBezTo>
                    <a:pt x="60258" y="1273"/>
                    <a:pt x="30516" y="-6163"/>
                    <a:pt x="5467" y="5430"/>
                  </a:cubicBezTo>
                  <a:cubicBezTo>
                    <a:pt x="395" y="8182"/>
                    <a:pt x="-1485" y="14524"/>
                    <a:pt x="1267" y="19596"/>
                  </a:cubicBezTo>
                  <a:cubicBezTo>
                    <a:pt x="1456" y="19946"/>
                    <a:pt x="1666" y="20284"/>
                    <a:pt x="1895" y="20610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965951CA-E97D-DE8B-4323-7D3146C090A8}"/>
                </a:ext>
              </a:extLst>
            </p:cNvPr>
            <p:cNvSpPr/>
            <p:nvPr/>
          </p:nvSpPr>
          <p:spPr>
            <a:xfrm>
              <a:off x="9759903" y="2910536"/>
              <a:ext cx="85618" cy="48113"/>
            </a:xfrm>
            <a:custGeom>
              <a:avLst/>
              <a:gdLst>
                <a:gd name="connsiteX0" fmla="*/ 64241 w 85618"/>
                <a:gd name="connsiteY0" fmla="*/ 47274 h 48113"/>
                <a:gd name="connsiteX1" fmla="*/ 11555 w 85618"/>
                <a:gd name="connsiteY1" fmla="*/ 32093 h 48113"/>
                <a:gd name="connsiteX2" fmla="*/ 654 w 85618"/>
                <a:gd name="connsiteY2" fmla="*/ 12147 h 48113"/>
                <a:gd name="connsiteX3" fmla="*/ 839 w 85618"/>
                <a:gd name="connsiteY3" fmla="*/ 11555 h 48113"/>
                <a:gd name="connsiteX4" fmla="*/ 840 w 85618"/>
                <a:gd name="connsiteY4" fmla="*/ 11555 h 48113"/>
                <a:gd name="connsiteX5" fmla="*/ 20787 w 85618"/>
                <a:gd name="connsiteY5" fmla="*/ 654 h 48113"/>
                <a:gd name="connsiteX6" fmla="*/ 21379 w 85618"/>
                <a:gd name="connsiteY6" fmla="*/ 840 h 48113"/>
                <a:gd name="connsiteX7" fmla="*/ 74063 w 85618"/>
                <a:gd name="connsiteY7" fmla="*/ 16020 h 48113"/>
                <a:gd name="connsiteX8" fmla="*/ 84965 w 85618"/>
                <a:gd name="connsiteY8" fmla="*/ 35967 h 48113"/>
                <a:gd name="connsiteX9" fmla="*/ 84779 w 85618"/>
                <a:gd name="connsiteY9" fmla="*/ 36558 h 48113"/>
                <a:gd name="connsiteX10" fmla="*/ 84779 w 85618"/>
                <a:gd name="connsiteY10" fmla="*/ 36558 h 48113"/>
                <a:gd name="connsiteX11" fmla="*/ 64832 w 85618"/>
                <a:gd name="connsiteY11" fmla="*/ 47460 h 48113"/>
                <a:gd name="connsiteX12" fmla="*/ 64240 w 85618"/>
                <a:gd name="connsiteY12" fmla="*/ 47274 h 4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618" h="48113">
                  <a:moveTo>
                    <a:pt x="64241" y="47274"/>
                  </a:moveTo>
                  <a:lnTo>
                    <a:pt x="11555" y="32093"/>
                  </a:lnTo>
                  <a:cubicBezTo>
                    <a:pt x="3036" y="29596"/>
                    <a:pt x="-1844" y="20665"/>
                    <a:pt x="654" y="12147"/>
                  </a:cubicBezTo>
                  <a:cubicBezTo>
                    <a:pt x="712" y="11949"/>
                    <a:pt x="774" y="11751"/>
                    <a:pt x="839" y="11555"/>
                  </a:cubicBezTo>
                  <a:lnTo>
                    <a:pt x="840" y="11555"/>
                  </a:lnTo>
                  <a:cubicBezTo>
                    <a:pt x="3338" y="3037"/>
                    <a:pt x="12268" y="-1844"/>
                    <a:pt x="20787" y="654"/>
                  </a:cubicBezTo>
                  <a:cubicBezTo>
                    <a:pt x="20985" y="712"/>
                    <a:pt x="21183" y="774"/>
                    <a:pt x="21379" y="840"/>
                  </a:cubicBezTo>
                  <a:lnTo>
                    <a:pt x="74063" y="16020"/>
                  </a:lnTo>
                  <a:cubicBezTo>
                    <a:pt x="82582" y="18518"/>
                    <a:pt x="87462" y="27448"/>
                    <a:pt x="84965" y="35967"/>
                  </a:cubicBezTo>
                  <a:cubicBezTo>
                    <a:pt x="84906" y="36165"/>
                    <a:pt x="84845" y="36362"/>
                    <a:pt x="84779" y="36558"/>
                  </a:cubicBezTo>
                  <a:lnTo>
                    <a:pt x="84779" y="36558"/>
                  </a:lnTo>
                  <a:cubicBezTo>
                    <a:pt x="82281" y="45077"/>
                    <a:pt x="73351" y="49958"/>
                    <a:pt x="64832" y="47460"/>
                  </a:cubicBezTo>
                  <a:cubicBezTo>
                    <a:pt x="64634" y="47402"/>
                    <a:pt x="64436" y="47340"/>
                    <a:pt x="64240" y="47274"/>
                  </a:cubicBez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8E75D73-3AF5-D904-B74A-DE3106E3FC62}"/>
                </a:ext>
              </a:extLst>
            </p:cNvPr>
            <p:cNvSpPr/>
            <p:nvPr/>
          </p:nvSpPr>
          <p:spPr>
            <a:xfrm rot="17172000">
              <a:off x="9767305" y="2946457"/>
              <a:ext cx="51792" cy="39290"/>
            </a:xfrm>
            <a:custGeom>
              <a:avLst/>
              <a:gdLst>
                <a:gd name="connsiteX0" fmla="*/ 0 w 51792"/>
                <a:gd name="connsiteY0" fmla="*/ 0 h 39290"/>
                <a:gd name="connsiteX1" fmla="*/ 51792 w 51792"/>
                <a:gd name="connsiteY1" fmla="*/ 0 h 39290"/>
                <a:gd name="connsiteX2" fmla="*/ 51792 w 51792"/>
                <a:gd name="connsiteY2" fmla="*/ 39291 h 39290"/>
                <a:gd name="connsiteX3" fmla="*/ 0 w 51792"/>
                <a:gd name="connsiteY3" fmla="*/ 39291 h 3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92" h="39290">
                  <a:moveTo>
                    <a:pt x="0" y="0"/>
                  </a:moveTo>
                  <a:lnTo>
                    <a:pt x="51792" y="0"/>
                  </a:lnTo>
                  <a:lnTo>
                    <a:pt x="51792" y="39291"/>
                  </a:lnTo>
                  <a:lnTo>
                    <a:pt x="0" y="39291"/>
                  </a:lnTo>
                  <a:close/>
                </a:path>
              </a:pathLst>
            </a:custGeom>
            <a:solidFill>
              <a:srgbClr val="6DAFA7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9E529FFE-86FA-30BE-0EAF-2AEB9A6F07A9}"/>
                </a:ext>
              </a:extLst>
            </p:cNvPr>
            <p:cNvSpPr/>
            <p:nvPr/>
          </p:nvSpPr>
          <p:spPr>
            <a:xfrm>
              <a:off x="9053512" y="2522041"/>
              <a:ext cx="365223" cy="246867"/>
            </a:xfrm>
            <a:custGeom>
              <a:avLst/>
              <a:gdLst>
                <a:gd name="connsiteX0" fmla="*/ 328612 w 365223"/>
                <a:gd name="connsiteY0" fmla="*/ 225921 h 246867"/>
                <a:gd name="connsiteX1" fmla="*/ 50006 w 365223"/>
                <a:gd name="connsiteY1" fmla="*/ 225921 h 246867"/>
                <a:gd name="connsiteX2" fmla="*/ 21431 w 365223"/>
                <a:gd name="connsiteY2" fmla="*/ 244674 h 246867"/>
                <a:gd name="connsiteX3" fmla="*/ 2192 w 365223"/>
                <a:gd name="connsiteY3" fmla="*/ 240437 h 246867"/>
                <a:gd name="connsiteX4" fmla="*/ 0 w 365223"/>
                <a:gd name="connsiteY4" fmla="*/ 233065 h 246867"/>
                <a:gd name="connsiteX5" fmla="*/ 0 w 365223"/>
                <a:gd name="connsiteY5" fmla="*/ 36612 h 246867"/>
                <a:gd name="connsiteX6" fmla="*/ 36612 w 365223"/>
                <a:gd name="connsiteY6" fmla="*/ 0 h 246867"/>
                <a:gd name="connsiteX7" fmla="*/ 328612 w 365223"/>
                <a:gd name="connsiteY7" fmla="*/ 0 h 246867"/>
                <a:gd name="connsiteX8" fmla="*/ 365224 w 365223"/>
                <a:gd name="connsiteY8" fmla="*/ 36612 h 246867"/>
                <a:gd name="connsiteX9" fmla="*/ 365224 w 365223"/>
                <a:gd name="connsiteY9" fmla="*/ 190202 h 246867"/>
                <a:gd name="connsiteX10" fmla="*/ 328612 w 365223"/>
                <a:gd name="connsiteY10" fmla="*/ 225921 h 24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223" h="246867">
                  <a:moveTo>
                    <a:pt x="328612" y="225921"/>
                  </a:moveTo>
                  <a:lnTo>
                    <a:pt x="50006" y="225921"/>
                  </a:lnTo>
                  <a:lnTo>
                    <a:pt x="21431" y="244674"/>
                  </a:lnTo>
                  <a:cubicBezTo>
                    <a:pt x="14948" y="248817"/>
                    <a:pt x="6334" y="246920"/>
                    <a:pt x="2192" y="240437"/>
                  </a:cubicBezTo>
                  <a:cubicBezTo>
                    <a:pt x="784" y="238234"/>
                    <a:pt x="24" y="235679"/>
                    <a:pt x="0" y="233065"/>
                  </a:cubicBezTo>
                  <a:lnTo>
                    <a:pt x="0" y="36612"/>
                  </a:lnTo>
                  <a:cubicBezTo>
                    <a:pt x="98" y="16432"/>
                    <a:pt x="16433" y="98"/>
                    <a:pt x="36612" y="0"/>
                  </a:cubicBezTo>
                  <a:lnTo>
                    <a:pt x="328612" y="0"/>
                  </a:lnTo>
                  <a:cubicBezTo>
                    <a:pt x="348792" y="98"/>
                    <a:pt x="365126" y="16432"/>
                    <a:pt x="365224" y="36612"/>
                  </a:cubicBezTo>
                  <a:lnTo>
                    <a:pt x="365224" y="190202"/>
                  </a:lnTo>
                  <a:cubicBezTo>
                    <a:pt x="364422" y="209933"/>
                    <a:pt x="348356" y="225606"/>
                    <a:pt x="328612" y="225921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CDE5682-0339-F7B1-0C86-1089795FDBB1}"/>
                </a:ext>
              </a:extLst>
            </p:cNvPr>
            <p:cNvSpPr/>
            <p:nvPr/>
          </p:nvSpPr>
          <p:spPr>
            <a:xfrm>
              <a:off x="9232999" y="2611338"/>
              <a:ext cx="97333" cy="8929"/>
            </a:xfrm>
            <a:custGeom>
              <a:avLst/>
              <a:gdLst>
                <a:gd name="connsiteX0" fmla="*/ 0 w 97333"/>
                <a:gd name="connsiteY0" fmla="*/ 0 h 8929"/>
                <a:gd name="connsiteX1" fmla="*/ 97334 w 97333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333" h="8929">
                  <a:moveTo>
                    <a:pt x="0" y="0"/>
                  </a:moveTo>
                  <a:lnTo>
                    <a:pt x="97334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E28263-C353-6C7C-3770-66200C0B27B6}"/>
                </a:ext>
              </a:extLst>
            </p:cNvPr>
            <p:cNvSpPr/>
            <p:nvPr/>
          </p:nvSpPr>
          <p:spPr>
            <a:xfrm>
              <a:off x="9232999" y="2662237"/>
              <a:ext cx="58935" cy="8929"/>
            </a:xfrm>
            <a:custGeom>
              <a:avLst/>
              <a:gdLst>
                <a:gd name="connsiteX0" fmla="*/ 0 w 58935"/>
                <a:gd name="connsiteY0" fmla="*/ 0 h 8929"/>
                <a:gd name="connsiteX1" fmla="*/ 58936 w 58935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5" h="8929">
                  <a:moveTo>
                    <a:pt x="0" y="0"/>
                  </a:moveTo>
                  <a:lnTo>
                    <a:pt x="5893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62E46354-D79B-567C-C2F4-88F0A9BFE9AB}"/>
                </a:ext>
              </a:extLst>
            </p:cNvPr>
            <p:cNvSpPr/>
            <p:nvPr/>
          </p:nvSpPr>
          <p:spPr>
            <a:xfrm>
              <a:off x="9132093" y="2611338"/>
              <a:ext cx="50006" cy="50006"/>
            </a:xfrm>
            <a:custGeom>
              <a:avLst/>
              <a:gdLst>
                <a:gd name="connsiteX0" fmla="*/ 0 w 50006"/>
                <a:gd name="connsiteY0" fmla="*/ 0 h 50006"/>
                <a:gd name="connsiteX1" fmla="*/ 50006 w 50006"/>
                <a:gd name="connsiteY1" fmla="*/ 0 h 50006"/>
                <a:gd name="connsiteX2" fmla="*/ 50006 w 50006"/>
                <a:gd name="connsiteY2" fmla="*/ 50006 h 50006"/>
                <a:gd name="connsiteX3" fmla="*/ 0 w 50006"/>
                <a:gd name="connsiteY3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" h="50006">
                  <a:moveTo>
                    <a:pt x="0" y="0"/>
                  </a:moveTo>
                  <a:lnTo>
                    <a:pt x="50006" y="0"/>
                  </a:lnTo>
                  <a:lnTo>
                    <a:pt x="50006" y="50006"/>
                  </a:lnTo>
                  <a:lnTo>
                    <a:pt x="0" y="50006"/>
                  </a:ln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AE6D3F0D-FD16-C1DE-F81C-16C450BAE8A4}"/>
                </a:ext>
              </a:extLst>
            </p:cNvPr>
            <p:cNvSpPr/>
            <p:nvPr/>
          </p:nvSpPr>
          <p:spPr>
            <a:xfrm>
              <a:off x="9239250" y="4505324"/>
              <a:ext cx="241101" cy="53149"/>
            </a:xfrm>
            <a:custGeom>
              <a:avLst/>
              <a:gdLst>
                <a:gd name="connsiteX0" fmla="*/ 241102 w 241101"/>
                <a:gd name="connsiteY0" fmla="*/ 0 h 53149"/>
                <a:gd name="connsiteX1" fmla="*/ 157162 w 241101"/>
                <a:gd name="connsiteY1" fmla="*/ 50899 h 53149"/>
                <a:gd name="connsiteX2" fmla="*/ 141982 w 241101"/>
                <a:gd name="connsiteY2" fmla="*/ 52685 h 53149"/>
                <a:gd name="connsiteX3" fmla="*/ 0 w 241101"/>
                <a:gd name="connsiteY3" fmla="*/ 0 h 5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01" h="53149">
                  <a:moveTo>
                    <a:pt x="241102" y="0"/>
                  </a:moveTo>
                  <a:cubicBezTo>
                    <a:pt x="220620" y="27032"/>
                    <a:pt x="190601" y="45235"/>
                    <a:pt x="157162" y="50899"/>
                  </a:cubicBezTo>
                  <a:cubicBezTo>
                    <a:pt x="152163" y="51934"/>
                    <a:pt x="147084" y="52532"/>
                    <a:pt x="141982" y="52685"/>
                  </a:cubicBezTo>
                  <a:cubicBezTo>
                    <a:pt x="59829" y="589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C6DF2B97-7ECA-0843-A7BD-57F7696B07E4}"/>
                </a:ext>
              </a:extLst>
            </p:cNvPr>
            <p:cNvSpPr/>
            <p:nvPr/>
          </p:nvSpPr>
          <p:spPr>
            <a:xfrm>
              <a:off x="9381232" y="4454425"/>
              <a:ext cx="523279" cy="105046"/>
            </a:xfrm>
            <a:custGeom>
              <a:avLst/>
              <a:gdLst>
                <a:gd name="connsiteX0" fmla="*/ 523279 w 523279"/>
                <a:gd name="connsiteY0" fmla="*/ 0 h 105046"/>
                <a:gd name="connsiteX1" fmla="*/ 410766 w 523279"/>
                <a:gd name="connsiteY1" fmla="*/ 102691 h 105046"/>
                <a:gd name="connsiteX2" fmla="*/ 370582 w 523279"/>
                <a:gd name="connsiteY2" fmla="*/ 104477 h 105046"/>
                <a:gd name="connsiteX3" fmla="*/ 0 w 523279"/>
                <a:gd name="connsiteY3" fmla="*/ 104477 h 105046"/>
                <a:gd name="connsiteX4" fmla="*/ 15181 w 523279"/>
                <a:gd name="connsiteY4" fmla="*/ 102691 h 105046"/>
                <a:gd name="connsiteX5" fmla="*/ 99120 w 523279"/>
                <a:gd name="connsiteY5" fmla="*/ 51792 h 105046"/>
                <a:gd name="connsiteX6" fmla="*/ 127695 w 523279"/>
                <a:gd name="connsiteY6" fmla="*/ 892 h 105046"/>
                <a:gd name="connsiteX7" fmla="*/ 523279 w 523279"/>
                <a:gd name="connsiteY7" fmla="*/ 893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279" h="105046">
                  <a:moveTo>
                    <a:pt x="523279" y="0"/>
                  </a:moveTo>
                  <a:cubicBezTo>
                    <a:pt x="523279" y="0"/>
                    <a:pt x="496490" y="87511"/>
                    <a:pt x="410766" y="102691"/>
                  </a:cubicBezTo>
                  <a:cubicBezTo>
                    <a:pt x="397506" y="105029"/>
                    <a:pt x="383997" y="105630"/>
                    <a:pt x="370582" y="104477"/>
                  </a:cubicBezTo>
                  <a:lnTo>
                    <a:pt x="0" y="104477"/>
                  </a:lnTo>
                  <a:cubicBezTo>
                    <a:pt x="5103" y="104323"/>
                    <a:pt x="10182" y="103726"/>
                    <a:pt x="15181" y="102691"/>
                  </a:cubicBezTo>
                  <a:cubicBezTo>
                    <a:pt x="48348" y="96312"/>
                    <a:pt x="78129" y="78253"/>
                    <a:pt x="99120" y="51792"/>
                  </a:cubicBezTo>
                  <a:cubicBezTo>
                    <a:pt x="111346" y="36490"/>
                    <a:pt x="120998" y="19299"/>
                    <a:pt x="127695" y="892"/>
                  </a:cubicBezTo>
                  <a:lnTo>
                    <a:pt x="523279" y="893"/>
                  </a:lnTo>
                  <a:close/>
                </a:path>
              </a:pathLst>
            </a:custGeom>
            <a:solidFill>
              <a:srgbClr val="22272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3D1BDF04-0356-5D95-C895-BFE8C378F1EA}"/>
                </a:ext>
              </a:extLst>
            </p:cNvPr>
            <p:cNvSpPr/>
            <p:nvPr/>
          </p:nvSpPr>
          <p:spPr>
            <a:xfrm>
              <a:off x="10107153" y="2853287"/>
              <a:ext cx="977068" cy="1127984"/>
            </a:xfrm>
            <a:custGeom>
              <a:avLst/>
              <a:gdLst>
                <a:gd name="connsiteX0" fmla="*/ 852847 w 977068"/>
                <a:gd name="connsiteY0" fmla="*/ 1127865 h 1127984"/>
                <a:gd name="connsiteX1" fmla="*/ 44711 w 977068"/>
                <a:gd name="connsiteY1" fmla="*/ 1074287 h 1127984"/>
                <a:gd name="connsiteX2" fmla="*/ 62 w 977068"/>
                <a:gd name="connsiteY2" fmla="*/ 1024281 h 1127984"/>
                <a:gd name="connsiteX3" fmla="*/ 41139 w 977068"/>
                <a:gd name="connsiteY3" fmla="*/ 223288 h 1127984"/>
                <a:gd name="connsiteX4" fmla="*/ 95609 w 977068"/>
                <a:gd name="connsiteY4" fmla="*/ 160780 h 1127984"/>
                <a:gd name="connsiteX5" fmla="*/ 919820 w 977068"/>
                <a:gd name="connsiteY5" fmla="*/ 938 h 1127984"/>
                <a:gd name="connsiteX6" fmla="*/ 976140 w 977068"/>
                <a:gd name="connsiteY6" fmla="*/ 38487 h 1127984"/>
                <a:gd name="connsiteX7" fmla="*/ 976970 w 977068"/>
                <a:gd name="connsiteY7" fmla="*/ 50945 h 1127984"/>
                <a:gd name="connsiteX8" fmla="*/ 910890 w 977068"/>
                <a:gd name="connsiteY8" fmla="*/ 1077859 h 1127984"/>
                <a:gd name="connsiteX9" fmla="*/ 852847 w 977068"/>
                <a:gd name="connsiteY9" fmla="*/ 1127865 h 112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84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5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421" y="1107569"/>
                    <a:pt x="882596" y="1129819"/>
                    <a:pt x="852847" y="1127865"/>
                  </a:cubicBezTo>
                  <a:close/>
                </a:path>
              </a:pathLst>
            </a:custGeom>
            <a:solidFill>
              <a:srgbClr val="63737A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6EBDB08-6108-C871-C3F8-80B36BFF394E}"/>
                </a:ext>
              </a:extLst>
            </p:cNvPr>
            <p:cNvSpPr/>
            <p:nvPr/>
          </p:nvSpPr>
          <p:spPr>
            <a:xfrm>
              <a:off x="10080364" y="2852394"/>
              <a:ext cx="977068" cy="1127948"/>
            </a:xfrm>
            <a:custGeom>
              <a:avLst/>
              <a:gdLst>
                <a:gd name="connsiteX0" fmla="*/ 852847 w 977068"/>
                <a:gd name="connsiteY0" fmla="*/ 1127865 h 1127948"/>
                <a:gd name="connsiteX1" fmla="*/ 44711 w 977068"/>
                <a:gd name="connsiteY1" fmla="*/ 1074287 h 1127948"/>
                <a:gd name="connsiteX2" fmla="*/ 62 w 977068"/>
                <a:gd name="connsiteY2" fmla="*/ 1024281 h 1127948"/>
                <a:gd name="connsiteX3" fmla="*/ 41139 w 977068"/>
                <a:gd name="connsiteY3" fmla="*/ 223288 h 1127948"/>
                <a:gd name="connsiteX4" fmla="*/ 95609 w 977068"/>
                <a:gd name="connsiteY4" fmla="*/ 160780 h 1127948"/>
                <a:gd name="connsiteX5" fmla="*/ 919820 w 977068"/>
                <a:gd name="connsiteY5" fmla="*/ 938 h 1127948"/>
                <a:gd name="connsiteX6" fmla="*/ 976140 w 977068"/>
                <a:gd name="connsiteY6" fmla="*/ 38487 h 1127948"/>
                <a:gd name="connsiteX7" fmla="*/ 976970 w 977068"/>
                <a:gd name="connsiteY7" fmla="*/ 50945 h 1127948"/>
                <a:gd name="connsiteX8" fmla="*/ 910890 w 977068"/>
                <a:gd name="connsiteY8" fmla="*/ 1077859 h 1127948"/>
                <a:gd name="connsiteX9" fmla="*/ 852847 w 977068"/>
                <a:gd name="connsiteY9" fmla="*/ 1127865 h 11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068" h="1127948">
                  <a:moveTo>
                    <a:pt x="852847" y="1127865"/>
                  </a:moveTo>
                  <a:lnTo>
                    <a:pt x="44711" y="1074287"/>
                  </a:lnTo>
                  <a:cubicBezTo>
                    <a:pt x="18645" y="1072658"/>
                    <a:pt x="-1260" y="1050364"/>
                    <a:pt x="62" y="1024281"/>
                  </a:cubicBezTo>
                  <a:lnTo>
                    <a:pt x="41139" y="223288"/>
                  </a:lnTo>
                  <a:cubicBezTo>
                    <a:pt x="42537" y="192314"/>
                    <a:pt x="65119" y="166401"/>
                    <a:pt x="95609" y="160780"/>
                  </a:cubicBezTo>
                  <a:lnTo>
                    <a:pt x="919820" y="938"/>
                  </a:lnTo>
                  <a:cubicBezTo>
                    <a:pt x="945741" y="-4245"/>
                    <a:pt x="970956" y="12566"/>
                    <a:pt x="976140" y="38487"/>
                  </a:cubicBezTo>
                  <a:cubicBezTo>
                    <a:pt x="976959" y="42585"/>
                    <a:pt x="977238" y="46774"/>
                    <a:pt x="976970" y="50945"/>
                  </a:cubicBezTo>
                  <a:lnTo>
                    <a:pt x="910890" y="1077859"/>
                  </a:lnTo>
                  <a:cubicBezTo>
                    <a:pt x="908106" y="1107407"/>
                    <a:pt x="882483" y="1129482"/>
                    <a:pt x="852847" y="1127865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E4125C89-35C3-9A51-1A2F-E6E0391546CF}"/>
                </a:ext>
              </a:extLst>
            </p:cNvPr>
            <p:cNvSpPr/>
            <p:nvPr/>
          </p:nvSpPr>
          <p:spPr>
            <a:xfrm>
              <a:off x="10214345" y="3034395"/>
              <a:ext cx="672466" cy="275337"/>
            </a:xfrm>
            <a:custGeom>
              <a:avLst/>
              <a:gdLst>
                <a:gd name="connsiteX0" fmla="*/ 646536 w 672466"/>
                <a:gd name="connsiteY0" fmla="*/ 208271 h 275337"/>
                <a:gd name="connsiteX1" fmla="*/ 19672 w 672466"/>
                <a:gd name="connsiteY1" fmla="*/ 275244 h 275337"/>
                <a:gd name="connsiteX2" fmla="*/ 92 w 672466"/>
                <a:gd name="connsiteY2" fmla="*/ 259290 h 275337"/>
                <a:gd name="connsiteX3" fmla="*/ 27 w 672466"/>
                <a:gd name="connsiteY3" fmla="*/ 256492 h 275337"/>
                <a:gd name="connsiteX4" fmla="*/ 7170 w 672466"/>
                <a:gd name="connsiteY4" fmla="*/ 114510 h 275337"/>
                <a:gd name="connsiteX5" fmla="*/ 22351 w 672466"/>
                <a:gd name="connsiteY5" fmla="*/ 98436 h 275337"/>
                <a:gd name="connsiteX6" fmla="*/ 651894 w 672466"/>
                <a:gd name="connsiteY6" fmla="*/ 210 h 275337"/>
                <a:gd name="connsiteX7" fmla="*/ 672259 w 672466"/>
                <a:gd name="connsiteY7" fmla="*/ 15149 h 275337"/>
                <a:gd name="connsiteX8" fmla="*/ 672432 w 672466"/>
                <a:gd name="connsiteY8" fmla="*/ 18962 h 275337"/>
                <a:gd name="connsiteX9" fmla="*/ 661716 w 672466"/>
                <a:gd name="connsiteY9" fmla="*/ 192198 h 275337"/>
                <a:gd name="connsiteX10" fmla="*/ 646536 w 672466"/>
                <a:gd name="connsiteY10" fmla="*/ 208272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2466" h="275337">
                  <a:moveTo>
                    <a:pt x="646536" y="208271"/>
                  </a:moveTo>
                  <a:lnTo>
                    <a:pt x="19672" y="275244"/>
                  </a:lnTo>
                  <a:cubicBezTo>
                    <a:pt x="9860" y="276245"/>
                    <a:pt x="1093" y="269103"/>
                    <a:pt x="92" y="259290"/>
                  </a:cubicBezTo>
                  <a:cubicBezTo>
                    <a:pt x="-3" y="258360"/>
                    <a:pt x="-24" y="257425"/>
                    <a:pt x="27" y="256492"/>
                  </a:cubicBezTo>
                  <a:lnTo>
                    <a:pt x="7170" y="114510"/>
                  </a:lnTo>
                  <a:cubicBezTo>
                    <a:pt x="7330" y="106040"/>
                    <a:pt x="13904" y="99079"/>
                    <a:pt x="22351" y="98436"/>
                  </a:cubicBezTo>
                  <a:lnTo>
                    <a:pt x="651894" y="210"/>
                  </a:lnTo>
                  <a:cubicBezTo>
                    <a:pt x="661643" y="-1289"/>
                    <a:pt x="670761" y="5400"/>
                    <a:pt x="672259" y="15149"/>
                  </a:cubicBezTo>
                  <a:cubicBezTo>
                    <a:pt x="672453" y="16410"/>
                    <a:pt x="672511" y="17689"/>
                    <a:pt x="672432" y="18962"/>
                  </a:cubicBezTo>
                  <a:lnTo>
                    <a:pt x="661716" y="192198"/>
                  </a:lnTo>
                  <a:cubicBezTo>
                    <a:pt x="661557" y="200668"/>
                    <a:pt x="654983" y="207628"/>
                    <a:pt x="646536" y="208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D15F8AFA-F8CE-4DA4-AB71-010BC5EBD5B8}"/>
                </a:ext>
              </a:extLst>
            </p:cNvPr>
            <p:cNvSpPr/>
            <p:nvPr/>
          </p:nvSpPr>
          <p:spPr>
            <a:xfrm>
              <a:off x="10325992" y="3117651"/>
              <a:ext cx="9822" cy="182165"/>
            </a:xfrm>
            <a:custGeom>
              <a:avLst/>
              <a:gdLst>
                <a:gd name="connsiteX0" fmla="*/ 9823 w 9822"/>
                <a:gd name="connsiteY0" fmla="*/ 0 h 182165"/>
                <a:gd name="connsiteX1" fmla="*/ 0 w 9822"/>
                <a:gd name="connsiteY1" fmla="*/ 182166 h 18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2165">
                  <a:moveTo>
                    <a:pt x="9823" y="0"/>
                  </a:moveTo>
                  <a:lnTo>
                    <a:pt x="0" y="182166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7BCC654-6B9B-0B0B-A77D-DD49D383622E}"/>
                </a:ext>
              </a:extLst>
            </p:cNvPr>
            <p:cNvSpPr/>
            <p:nvPr/>
          </p:nvSpPr>
          <p:spPr>
            <a:xfrm>
              <a:off x="10254555" y="3180159"/>
              <a:ext cx="44648" cy="72330"/>
            </a:xfrm>
            <a:custGeom>
              <a:avLst/>
              <a:gdLst>
                <a:gd name="connsiteX0" fmla="*/ 0 w 44648"/>
                <a:gd name="connsiteY0" fmla="*/ 0 h 72330"/>
                <a:gd name="connsiteX1" fmla="*/ 44649 w 44648"/>
                <a:gd name="connsiteY1" fmla="*/ 72330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2330">
                  <a:moveTo>
                    <a:pt x="0" y="0"/>
                  </a:moveTo>
                  <a:lnTo>
                    <a:pt x="44649" y="7233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D0B8CC4E-D72F-6DDB-1DA7-5A6C34A7F98B}"/>
                </a:ext>
              </a:extLst>
            </p:cNvPr>
            <p:cNvSpPr/>
            <p:nvPr/>
          </p:nvSpPr>
          <p:spPr>
            <a:xfrm>
              <a:off x="10250090" y="3173015"/>
              <a:ext cx="53578" cy="85724"/>
            </a:xfrm>
            <a:custGeom>
              <a:avLst/>
              <a:gdLst>
                <a:gd name="connsiteX0" fmla="*/ 53578 w 53578"/>
                <a:gd name="connsiteY0" fmla="*/ 0 h 85724"/>
                <a:gd name="connsiteX1" fmla="*/ 0 w 53578"/>
                <a:gd name="connsiteY1" fmla="*/ 85725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5724">
                  <a:moveTo>
                    <a:pt x="53578" y="0"/>
                  </a:moveTo>
                  <a:lnTo>
                    <a:pt x="0" y="8572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73731963-314F-9D1E-484D-85FCC8054E69}"/>
                </a:ext>
              </a:extLst>
            </p:cNvPr>
            <p:cNvSpPr/>
            <p:nvPr/>
          </p:nvSpPr>
          <p:spPr>
            <a:xfrm>
              <a:off x="10387607" y="3117651"/>
              <a:ext cx="414337" cy="57150"/>
            </a:xfrm>
            <a:custGeom>
              <a:avLst/>
              <a:gdLst>
                <a:gd name="connsiteX0" fmla="*/ 0 w 414337"/>
                <a:gd name="connsiteY0" fmla="*/ 57150 h 57150"/>
                <a:gd name="connsiteX1" fmla="*/ 414338 w 414337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337" h="57150">
                  <a:moveTo>
                    <a:pt x="0" y="57150"/>
                  </a:moveTo>
                  <a:lnTo>
                    <a:pt x="414338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EA83368-364B-F023-767C-7C2530B5C316}"/>
                </a:ext>
              </a:extLst>
            </p:cNvPr>
            <p:cNvSpPr/>
            <p:nvPr/>
          </p:nvSpPr>
          <p:spPr>
            <a:xfrm>
              <a:off x="10384928" y="3199804"/>
              <a:ext cx="223242" cy="28575"/>
            </a:xfrm>
            <a:custGeom>
              <a:avLst/>
              <a:gdLst>
                <a:gd name="connsiteX0" fmla="*/ 0 w 223242"/>
                <a:gd name="connsiteY0" fmla="*/ 28575 h 28575"/>
                <a:gd name="connsiteX1" fmla="*/ 223242 w 223242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242" h="28575">
                  <a:moveTo>
                    <a:pt x="0" y="28575"/>
                  </a:moveTo>
                  <a:lnTo>
                    <a:pt x="22324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996B4626-A3DE-EECC-87AC-420AFD6CC66F}"/>
                </a:ext>
              </a:extLst>
            </p:cNvPr>
            <p:cNvSpPr/>
            <p:nvPr/>
          </p:nvSpPr>
          <p:spPr>
            <a:xfrm>
              <a:off x="10202686" y="3322968"/>
              <a:ext cx="667188" cy="232255"/>
            </a:xfrm>
            <a:custGeom>
              <a:avLst/>
              <a:gdLst>
                <a:gd name="connsiteX0" fmla="*/ 639442 w 667188"/>
                <a:gd name="connsiteY0" fmla="*/ 208127 h 232255"/>
                <a:gd name="connsiteX1" fmla="*/ 17936 w 667188"/>
                <a:gd name="connsiteY1" fmla="*/ 232237 h 232255"/>
                <a:gd name="connsiteX2" fmla="*/ 18 w 667188"/>
                <a:gd name="connsiteY2" fmla="*/ 215902 h 232255"/>
                <a:gd name="connsiteX3" fmla="*/ 77 w 667188"/>
                <a:gd name="connsiteY3" fmla="*/ 213485 h 232255"/>
                <a:gd name="connsiteX4" fmla="*/ 7221 w 667188"/>
                <a:gd name="connsiteY4" fmla="*/ 72396 h 232255"/>
                <a:gd name="connsiteX5" fmla="*/ 23294 w 667188"/>
                <a:gd name="connsiteY5" fmla="*/ 55430 h 232255"/>
                <a:gd name="connsiteX6" fmla="*/ 648372 w 667188"/>
                <a:gd name="connsiteY6" fmla="*/ 65 h 232255"/>
                <a:gd name="connsiteX7" fmla="*/ 667124 w 667188"/>
                <a:gd name="connsiteY7" fmla="*/ 15831 h 232255"/>
                <a:gd name="connsiteX8" fmla="*/ 667124 w 667188"/>
                <a:gd name="connsiteY8" fmla="*/ 18818 h 232255"/>
                <a:gd name="connsiteX9" fmla="*/ 656409 w 667188"/>
                <a:gd name="connsiteY9" fmla="*/ 190268 h 232255"/>
                <a:gd name="connsiteX10" fmla="*/ 639442 w 667188"/>
                <a:gd name="connsiteY10" fmla="*/ 208127 h 23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7188" h="232255">
                  <a:moveTo>
                    <a:pt x="639442" y="208127"/>
                  </a:moveTo>
                  <a:lnTo>
                    <a:pt x="17936" y="232237"/>
                  </a:lnTo>
                  <a:cubicBezTo>
                    <a:pt x="8478" y="232674"/>
                    <a:pt x="455" y="225361"/>
                    <a:pt x="18" y="215902"/>
                  </a:cubicBezTo>
                  <a:cubicBezTo>
                    <a:pt x="-19" y="215096"/>
                    <a:pt x="1" y="214288"/>
                    <a:pt x="77" y="213485"/>
                  </a:cubicBezTo>
                  <a:lnTo>
                    <a:pt x="7221" y="72396"/>
                  </a:lnTo>
                  <a:cubicBezTo>
                    <a:pt x="7621" y="63533"/>
                    <a:pt x="14466" y="56308"/>
                    <a:pt x="23294" y="55430"/>
                  </a:cubicBezTo>
                  <a:lnTo>
                    <a:pt x="648372" y="65"/>
                  </a:lnTo>
                  <a:cubicBezTo>
                    <a:pt x="657904" y="-759"/>
                    <a:pt x="666300" y="6299"/>
                    <a:pt x="667124" y="15831"/>
                  </a:cubicBezTo>
                  <a:cubicBezTo>
                    <a:pt x="667210" y="16825"/>
                    <a:pt x="667210" y="17824"/>
                    <a:pt x="667124" y="18818"/>
                  </a:cubicBezTo>
                  <a:lnTo>
                    <a:pt x="656409" y="190268"/>
                  </a:lnTo>
                  <a:cubicBezTo>
                    <a:pt x="656421" y="199793"/>
                    <a:pt x="648956" y="207651"/>
                    <a:pt x="639442" y="208127"/>
                  </a:cubicBez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48A3A23-A407-8D80-03A3-DF9DE191836D}"/>
                </a:ext>
              </a:extLst>
            </p:cNvPr>
            <p:cNvSpPr/>
            <p:nvPr/>
          </p:nvSpPr>
          <p:spPr>
            <a:xfrm>
              <a:off x="10312598" y="3371254"/>
              <a:ext cx="9822" cy="180379"/>
            </a:xfrm>
            <a:custGeom>
              <a:avLst/>
              <a:gdLst>
                <a:gd name="connsiteX0" fmla="*/ 9823 w 9822"/>
                <a:gd name="connsiteY0" fmla="*/ 0 h 180379"/>
                <a:gd name="connsiteX1" fmla="*/ 0 w 9822"/>
                <a:gd name="connsiteY1" fmla="*/ 180380 h 18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80379">
                  <a:moveTo>
                    <a:pt x="9823" y="0"/>
                  </a:moveTo>
                  <a:lnTo>
                    <a:pt x="0" y="18038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E5F403EC-CD68-C273-1B36-AFAEAFE5BB33}"/>
                </a:ext>
              </a:extLst>
            </p:cNvPr>
            <p:cNvSpPr/>
            <p:nvPr/>
          </p:nvSpPr>
          <p:spPr>
            <a:xfrm>
              <a:off x="10241160" y="3427511"/>
              <a:ext cx="44648" cy="75902"/>
            </a:xfrm>
            <a:custGeom>
              <a:avLst/>
              <a:gdLst>
                <a:gd name="connsiteX0" fmla="*/ 0 w 44648"/>
                <a:gd name="connsiteY0" fmla="*/ 0 h 75902"/>
                <a:gd name="connsiteX1" fmla="*/ 44649 w 44648"/>
                <a:gd name="connsiteY1" fmla="*/ 75902 h 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5902">
                  <a:moveTo>
                    <a:pt x="0" y="0"/>
                  </a:moveTo>
                  <a:lnTo>
                    <a:pt x="44649" y="75902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C81EAEC-1178-5122-3EFD-6016B3C10A1B}"/>
                </a:ext>
              </a:extLst>
            </p:cNvPr>
            <p:cNvSpPr/>
            <p:nvPr/>
          </p:nvSpPr>
          <p:spPr>
            <a:xfrm>
              <a:off x="10236696" y="3423939"/>
              <a:ext cx="53578" cy="82153"/>
            </a:xfrm>
            <a:custGeom>
              <a:avLst/>
              <a:gdLst>
                <a:gd name="connsiteX0" fmla="*/ 53578 w 53578"/>
                <a:gd name="connsiteY0" fmla="*/ 0 h 82153"/>
                <a:gd name="connsiteX1" fmla="*/ 0 w 53578"/>
                <a:gd name="connsiteY1" fmla="*/ 82153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82153">
                  <a:moveTo>
                    <a:pt x="53578" y="0"/>
                  </a:moveTo>
                  <a:lnTo>
                    <a:pt x="0" y="82153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77833FF-DEAA-6B08-6914-6858B60C2FF9}"/>
                </a:ext>
              </a:extLst>
            </p:cNvPr>
            <p:cNvSpPr/>
            <p:nvPr/>
          </p:nvSpPr>
          <p:spPr>
            <a:xfrm>
              <a:off x="10374213" y="3402508"/>
              <a:ext cx="410765" cy="29467"/>
            </a:xfrm>
            <a:custGeom>
              <a:avLst/>
              <a:gdLst>
                <a:gd name="connsiteX0" fmla="*/ 0 w 410765"/>
                <a:gd name="connsiteY0" fmla="*/ 29468 h 29467"/>
                <a:gd name="connsiteX1" fmla="*/ 410765 w 410765"/>
                <a:gd name="connsiteY1" fmla="*/ 0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5" h="29467">
                  <a:moveTo>
                    <a:pt x="0" y="29468"/>
                  </a:moveTo>
                  <a:lnTo>
                    <a:pt x="410765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B74852A-8485-D1C0-257F-52BF02EBC647}"/>
                </a:ext>
              </a:extLst>
            </p:cNvPr>
            <p:cNvSpPr/>
            <p:nvPr/>
          </p:nvSpPr>
          <p:spPr>
            <a:xfrm>
              <a:off x="10370641" y="3472160"/>
              <a:ext cx="221456" cy="12501"/>
            </a:xfrm>
            <a:custGeom>
              <a:avLst/>
              <a:gdLst>
                <a:gd name="connsiteX0" fmla="*/ 0 w 221456"/>
                <a:gd name="connsiteY0" fmla="*/ 12502 h 12501"/>
                <a:gd name="connsiteX1" fmla="*/ 221456 w 221456"/>
                <a:gd name="connsiteY1" fmla="*/ 0 h 1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56" h="12501">
                  <a:moveTo>
                    <a:pt x="0" y="12502"/>
                  </a:moveTo>
                  <a:lnTo>
                    <a:pt x="221456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6016E9CD-ACC6-7BFA-ABBC-3E9916237F28}"/>
                </a:ext>
              </a:extLst>
            </p:cNvPr>
            <p:cNvSpPr/>
            <p:nvPr/>
          </p:nvSpPr>
          <p:spPr>
            <a:xfrm>
              <a:off x="10190237" y="3611463"/>
              <a:ext cx="661735" cy="206275"/>
            </a:xfrm>
            <a:custGeom>
              <a:avLst/>
              <a:gdLst>
                <a:gd name="connsiteX0" fmla="*/ 633139 w 661735"/>
                <a:gd name="connsiteY0" fmla="*/ 206276 h 206275"/>
                <a:gd name="connsiteX1" fmla="*/ 16990 w 661735"/>
                <a:gd name="connsiteY1" fmla="*/ 188416 h 206275"/>
                <a:gd name="connsiteX2" fmla="*/ 22 w 661735"/>
                <a:gd name="connsiteY2" fmla="*/ 169709 h 206275"/>
                <a:gd name="connsiteX3" fmla="*/ 24 w 661735"/>
                <a:gd name="connsiteY3" fmla="*/ 169664 h 206275"/>
                <a:gd name="connsiteX4" fmla="*/ 7167 w 661735"/>
                <a:gd name="connsiteY4" fmla="*/ 29468 h 206275"/>
                <a:gd name="connsiteX5" fmla="*/ 24134 w 661735"/>
                <a:gd name="connsiteY5" fmla="*/ 12502 h 206275"/>
                <a:gd name="connsiteX6" fmla="*/ 643854 w 661735"/>
                <a:gd name="connsiteY6" fmla="*/ 0 h 206275"/>
                <a:gd name="connsiteX7" fmla="*/ 661736 w 661735"/>
                <a:gd name="connsiteY7" fmla="*/ 17837 h 206275"/>
                <a:gd name="connsiteX8" fmla="*/ 661713 w 661735"/>
                <a:gd name="connsiteY8" fmla="*/ 18752 h 206275"/>
                <a:gd name="connsiteX9" fmla="*/ 650998 w 661735"/>
                <a:gd name="connsiteY9" fmla="*/ 189309 h 206275"/>
                <a:gd name="connsiteX10" fmla="*/ 633139 w 661735"/>
                <a:gd name="connsiteY10" fmla="*/ 206276 h 20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735" h="206275">
                  <a:moveTo>
                    <a:pt x="633139" y="206276"/>
                  </a:moveTo>
                  <a:lnTo>
                    <a:pt x="16990" y="188416"/>
                  </a:lnTo>
                  <a:cubicBezTo>
                    <a:pt x="7138" y="187936"/>
                    <a:pt x="-459" y="179560"/>
                    <a:pt x="22" y="169709"/>
                  </a:cubicBezTo>
                  <a:cubicBezTo>
                    <a:pt x="22" y="169694"/>
                    <a:pt x="23" y="169679"/>
                    <a:pt x="24" y="169664"/>
                  </a:cubicBezTo>
                  <a:lnTo>
                    <a:pt x="7167" y="29468"/>
                  </a:lnTo>
                  <a:cubicBezTo>
                    <a:pt x="8092" y="20508"/>
                    <a:pt x="15174" y="13426"/>
                    <a:pt x="24134" y="12502"/>
                  </a:cubicBezTo>
                  <a:lnTo>
                    <a:pt x="643854" y="0"/>
                  </a:lnTo>
                  <a:cubicBezTo>
                    <a:pt x="653717" y="-12"/>
                    <a:pt x="661723" y="7973"/>
                    <a:pt x="661736" y="17837"/>
                  </a:cubicBezTo>
                  <a:cubicBezTo>
                    <a:pt x="661736" y="18142"/>
                    <a:pt x="661729" y="18447"/>
                    <a:pt x="661713" y="18752"/>
                  </a:cubicBezTo>
                  <a:lnTo>
                    <a:pt x="650998" y="189309"/>
                  </a:lnTo>
                  <a:cubicBezTo>
                    <a:pt x="650522" y="198822"/>
                    <a:pt x="642664" y="206288"/>
                    <a:pt x="633139" y="206276"/>
                  </a:cubicBezTo>
                  <a:close/>
                </a:path>
              </a:pathLst>
            </a:custGeom>
            <a:solidFill>
              <a:srgbClr val="40CBAE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30A0FB99-75E8-5339-62F7-0D4778EE0DEC}"/>
                </a:ext>
              </a:extLst>
            </p:cNvPr>
            <p:cNvSpPr/>
            <p:nvPr/>
          </p:nvSpPr>
          <p:spPr>
            <a:xfrm>
              <a:off x="10299203" y="3623071"/>
              <a:ext cx="9822" cy="179486"/>
            </a:xfrm>
            <a:custGeom>
              <a:avLst/>
              <a:gdLst>
                <a:gd name="connsiteX0" fmla="*/ 9823 w 9822"/>
                <a:gd name="connsiteY0" fmla="*/ 0 h 179486"/>
                <a:gd name="connsiteX1" fmla="*/ 0 w 9822"/>
                <a:gd name="connsiteY1" fmla="*/ 179487 h 1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2" h="179486">
                  <a:moveTo>
                    <a:pt x="9823" y="0"/>
                  </a:moveTo>
                  <a:lnTo>
                    <a:pt x="0" y="179487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C91F424D-8CEF-13A2-67C2-79258B32FD5F}"/>
                </a:ext>
              </a:extLst>
            </p:cNvPr>
            <p:cNvSpPr/>
            <p:nvPr/>
          </p:nvSpPr>
          <p:spPr>
            <a:xfrm>
              <a:off x="10227766" y="3673971"/>
              <a:ext cx="44648" cy="77688"/>
            </a:xfrm>
            <a:custGeom>
              <a:avLst/>
              <a:gdLst>
                <a:gd name="connsiteX0" fmla="*/ 0 w 44648"/>
                <a:gd name="connsiteY0" fmla="*/ 0 h 77688"/>
                <a:gd name="connsiteX1" fmla="*/ 44649 w 44648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8" h="77688">
                  <a:moveTo>
                    <a:pt x="0" y="0"/>
                  </a:moveTo>
                  <a:lnTo>
                    <a:pt x="44649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215DC8CF-53F0-E5DC-4959-9234EC2117FA}"/>
                </a:ext>
              </a:extLst>
            </p:cNvPr>
            <p:cNvSpPr/>
            <p:nvPr/>
          </p:nvSpPr>
          <p:spPr>
            <a:xfrm>
              <a:off x="10224194" y="3673078"/>
              <a:ext cx="52685" cy="77688"/>
            </a:xfrm>
            <a:custGeom>
              <a:avLst/>
              <a:gdLst>
                <a:gd name="connsiteX0" fmla="*/ 52685 w 52685"/>
                <a:gd name="connsiteY0" fmla="*/ 0 h 77688"/>
                <a:gd name="connsiteX1" fmla="*/ 0 w 52685"/>
                <a:gd name="connsiteY1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85" h="77688">
                  <a:moveTo>
                    <a:pt x="52685" y="0"/>
                  </a:moveTo>
                  <a:lnTo>
                    <a:pt x="0" y="77688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DF4CC88-28AA-B638-53D5-54F6EAE80A1C}"/>
                </a:ext>
              </a:extLst>
            </p:cNvPr>
            <p:cNvSpPr/>
            <p:nvPr/>
          </p:nvSpPr>
          <p:spPr>
            <a:xfrm>
              <a:off x="10359925" y="3686472"/>
              <a:ext cx="408086" cy="892"/>
            </a:xfrm>
            <a:custGeom>
              <a:avLst/>
              <a:gdLst>
                <a:gd name="connsiteX0" fmla="*/ 0 w 408086"/>
                <a:gd name="connsiteY0" fmla="*/ 893 h 892"/>
                <a:gd name="connsiteX1" fmla="*/ 408087 w 408086"/>
                <a:gd name="connsiteY1" fmla="*/ 0 h 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086" h="892">
                  <a:moveTo>
                    <a:pt x="0" y="893"/>
                  </a:moveTo>
                  <a:lnTo>
                    <a:pt x="408087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D8493E8F-9205-BE2E-49DB-38446B3C10FC}"/>
                </a:ext>
              </a:extLst>
            </p:cNvPr>
            <p:cNvSpPr/>
            <p:nvPr/>
          </p:nvSpPr>
          <p:spPr>
            <a:xfrm>
              <a:off x="10357246" y="3739157"/>
              <a:ext cx="219670" cy="2678"/>
            </a:xfrm>
            <a:custGeom>
              <a:avLst/>
              <a:gdLst>
                <a:gd name="connsiteX0" fmla="*/ 0 w 219670"/>
                <a:gd name="connsiteY0" fmla="*/ 0 h 2678"/>
                <a:gd name="connsiteX1" fmla="*/ 219670 w 219670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70" h="2678">
                  <a:moveTo>
                    <a:pt x="0" y="0"/>
                  </a:moveTo>
                  <a:lnTo>
                    <a:pt x="219670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E0F698B9-9700-AAD7-C647-5E57756912E4}"/>
                </a:ext>
              </a:extLst>
            </p:cNvPr>
            <p:cNvSpPr/>
            <p:nvPr/>
          </p:nvSpPr>
          <p:spPr>
            <a:xfrm>
              <a:off x="7249261" y="2833684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9 h 664371"/>
                <a:gd name="connsiteX7" fmla="*/ 739744 w 757963"/>
                <a:gd name="connsiteY7" fmla="*/ 664104 h 664371"/>
                <a:gd name="connsiteX8" fmla="*/ 736261 w 757963"/>
                <a:gd name="connsiteY8" fmla="*/ 664372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8"/>
                    <a:pt x="654672" y="12549"/>
                    <a:pt x="657679" y="29471"/>
                  </a:cubicBezTo>
                  <a:lnTo>
                    <a:pt x="757692" y="639369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7"/>
                    <a:pt x="736261" y="664372"/>
                  </a:cubicBezTo>
                  <a:lnTo>
                    <a:pt x="162975" y="657228"/>
                  </a:lnTo>
                  <a:cubicBezTo>
                    <a:pt x="146205" y="657620"/>
                    <a:pt x="131551" y="645972"/>
                    <a:pt x="128149" y="629546"/>
                  </a:cubicBezTo>
                  <a:close/>
                </a:path>
              </a:pathLst>
            </a:custGeom>
            <a:solidFill>
              <a:srgbClr val="B0D7C0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60A23408-D096-B5D4-A0CC-4F8FC9CC5C4C}"/>
                </a:ext>
              </a:extLst>
            </p:cNvPr>
            <p:cNvSpPr/>
            <p:nvPr/>
          </p:nvSpPr>
          <p:spPr>
            <a:xfrm>
              <a:off x="7235866" y="2847972"/>
              <a:ext cx="757963" cy="664371"/>
            </a:xfrm>
            <a:custGeom>
              <a:avLst/>
              <a:gdLst>
                <a:gd name="connsiteX0" fmla="*/ 128149 w 757963"/>
                <a:gd name="connsiteY0" fmla="*/ 629546 h 664371"/>
                <a:gd name="connsiteX1" fmla="*/ 454 w 757963"/>
                <a:gd name="connsiteY1" fmla="*/ 25899 h 664371"/>
                <a:gd name="connsiteX2" fmla="*/ 17146 w 757963"/>
                <a:gd name="connsiteY2" fmla="*/ 450 h 664371"/>
                <a:gd name="connsiteX3" fmla="*/ 21886 w 757963"/>
                <a:gd name="connsiteY3" fmla="*/ 3 h 664371"/>
                <a:gd name="connsiteX4" fmla="*/ 622854 w 757963"/>
                <a:gd name="connsiteY4" fmla="*/ 3 h 664371"/>
                <a:gd name="connsiteX5" fmla="*/ 657679 w 757963"/>
                <a:gd name="connsiteY5" fmla="*/ 29471 h 664371"/>
                <a:gd name="connsiteX6" fmla="*/ 757692 w 757963"/>
                <a:gd name="connsiteY6" fmla="*/ 639368 h 664371"/>
                <a:gd name="connsiteX7" fmla="*/ 739744 w 757963"/>
                <a:gd name="connsiteY7" fmla="*/ 664104 h 664371"/>
                <a:gd name="connsiteX8" fmla="*/ 736261 w 757963"/>
                <a:gd name="connsiteY8" fmla="*/ 664371 h 664371"/>
                <a:gd name="connsiteX9" fmla="*/ 162975 w 757963"/>
                <a:gd name="connsiteY9" fmla="*/ 657228 h 664371"/>
                <a:gd name="connsiteX10" fmla="*/ 128149 w 757963"/>
                <a:gd name="connsiteY10" fmla="*/ 629546 h 66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63" h="664371">
                  <a:moveTo>
                    <a:pt x="128149" y="629546"/>
                  </a:moveTo>
                  <a:lnTo>
                    <a:pt x="454" y="25899"/>
                  </a:lnTo>
                  <a:cubicBezTo>
                    <a:pt x="-1964" y="14262"/>
                    <a:pt x="5510" y="2868"/>
                    <a:pt x="17146" y="450"/>
                  </a:cubicBezTo>
                  <a:cubicBezTo>
                    <a:pt x="18705" y="126"/>
                    <a:pt x="20294" y="-24"/>
                    <a:pt x="21886" y="3"/>
                  </a:cubicBezTo>
                  <a:lnTo>
                    <a:pt x="622854" y="3"/>
                  </a:lnTo>
                  <a:cubicBezTo>
                    <a:pt x="640040" y="167"/>
                    <a:pt x="654672" y="12549"/>
                    <a:pt x="657679" y="29471"/>
                  </a:cubicBezTo>
                  <a:lnTo>
                    <a:pt x="757692" y="639368"/>
                  </a:lnTo>
                  <a:cubicBezTo>
                    <a:pt x="759566" y="651155"/>
                    <a:pt x="751530" y="662230"/>
                    <a:pt x="739744" y="664104"/>
                  </a:cubicBezTo>
                  <a:cubicBezTo>
                    <a:pt x="738592" y="664287"/>
                    <a:pt x="737427" y="664376"/>
                    <a:pt x="736261" y="664371"/>
                  </a:cubicBezTo>
                  <a:lnTo>
                    <a:pt x="162975" y="657228"/>
                  </a:lnTo>
                  <a:cubicBezTo>
                    <a:pt x="146335" y="657238"/>
                    <a:pt x="131893" y="645758"/>
                    <a:pt x="128149" y="629546"/>
                  </a:cubicBez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75C726EC-CE1A-D573-D83F-A35DB4E85B5E}"/>
                </a:ext>
              </a:extLst>
            </p:cNvPr>
            <p:cNvSpPr/>
            <p:nvPr/>
          </p:nvSpPr>
          <p:spPr>
            <a:xfrm>
              <a:off x="7326510" y="2925663"/>
              <a:ext cx="579536" cy="508992"/>
            </a:xfrm>
            <a:custGeom>
              <a:avLst/>
              <a:gdLst>
                <a:gd name="connsiteX0" fmla="*/ 106264 w 579536"/>
                <a:gd name="connsiteY0" fmla="*/ 503634 h 508992"/>
                <a:gd name="connsiteX1" fmla="*/ 0 w 579536"/>
                <a:gd name="connsiteY1" fmla="*/ 0 h 508992"/>
                <a:gd name="connsiteX2" fmla="*/ 496491 w 579536"/>
                <a:gd name="connsiteY2" fmla="*/ 0 h 508992"/>
                <a:gd name="connsiteX3" fmla="*/ 579537 w 579536"/>
                <a:gd name="connsiteY3" fmla="*/ 508992 h 508992"/>
                <a:gd name="connsiteX4" fmla="*/ 106264 w 579536"/>
                <a:gd name="connsiteY4" fmla="*/ 503634 h 5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536" h="508992">
                  <a:moveTo>
                    <a:pt x="106264" y="503634"/>
                  </a:moveTo>
                  <a:lnTo>
                    <a:pt x="0" y="0"/>
                  </a:lnTo>
                  <a:lnTo>
                    <a:pt x="496491" y="0"/>
                  </a:lnTo>
                  <a:lnTo>
                    <a:pt x="579537" y="508992"/>
                  </a:lnTo>
                  <a:lnTo>
                    <a:pt x="106264" y="503634"/>
                  </a:lnTo>
                  <a:close/>
                </a:path>
              </a:pathLst>
            </a:custGeom>
            <a:noFill/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C3FB2694-0078-3ED0-E877-B92333185432}"/>
                </a:ext>
              </a:extLst>
            </p:cNvPr>
            <p:cNvSpPr/>
            <p:nvPr/>
          </p:nvSpPr>
          <p:spPr>
            <a:xfrm>
              <a:off x="7472957" y="2925663"/>
              <a:ext cx="107156" cy="505420"/>
            </a:xfrm>
            <a:custGeom>
              <a:avLst/>
              <a:gdLst>
                <a:gd name="connsiteX0" fmla="*/ 0 w 107156"/>
                <a:gd name="connsiteY0" fmla="*/ 0 h 505420"/>
                <a:gd name="connsiteX1" fmla="*/ 107156 w 107156"/>
                <a:gd name="connsiteY1" fmla="*/ 505420 h 5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" h="505420">
                  <a:moveTo>
                    <a:pt x="0" y="0"/>
                  </a:moveTo>
                  <a:lnTo>
                    <a:pt x="107156" y="50542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7C06D4CC-DAA0-7B54-1331-CBEE5691AA53}"/>
                </a:ext>
              </a:extLst>
            </p:cNvPr>
            <p:cNvSpPr/>
            <p:nvPr/>
          </p:nvSpPr>
          <p:spPr>
            <a:xfrm>
              <a:off x="7353300" y="3053357"/>
              <a:ext cx="487560" cy="8929"/>
            </a:xfrm>
            <a:custGeom>
              <a:avLst/>
              <a:gdLst>
                <a:gd name="connsiteX0" fmla="*/ 0 w 487560"/>
                <a:gd name="connsiteY0" fmla="*/ 0 h 8929"/>
                <a:gd name="connsiteX1" fmla="*/ 487561 w 487560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560" h="8929">
                  <a:moveTo>
                    <a:pt x="0" y="0"/>
                  </a:moveTo>
                  <a:lnTo>
                    <a:pt x="487561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E9946D8F-0254-D870-1B83-08C3357331EB}"/>
                </a:ext>
              </a:extLst>
            </p:cNvPr>
            <p:cNvSpPr/>
            <p:nvPr/>
          </p:nvSpPr>
          <p:spPr>
            <a:xfrm>
              <a:off x="7379196" y="3176587"/>
              <a:ext cx="483096" cy="8929"/>
            </a:xfrm>
            <a:custGeom>
              <a:avLst/>
              <a:gdLst>
                <a:gd name="connsiteX0" fmla="*/ 0 w 483096"/>
                <a:gd name="connsiteY0" fmla="*/ 0 h 8929"/>
                <a:gd name="connsiteX1" fmla="*/ 483096 w 483096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096" h="8929">
                  <a:moveTo>
                    <a:pt x="0" y="0"/>
                  </a:moveTo>
                  <a:lnTo>
                    <a:pt x="483096" y="0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3F219367-06F9-B4C4-EEE2-F3CC8D3DF144}"/>
                </a:ext>
              </a:extLst>
            </p:cNvPr>
            <p:cNvSpPr/>
            <p:nvPr/>
          </p:nvSpPr>
          <p:spPr>
            <a:xfrm>
              <a:off x="7408664" y="3301603"/>
              <a:ext cx="476845" cy="6250"/>
            </a:xfrm>
            <a:custGeom>
              <a:avLst/>
              <a:gdLst>
                <a:gd name="connsiteX0" fmla="*/ 0 w 476845"/>
                <a:gd name="connsiteY0" fmla="*/ 0 h 6250"/>
                <a:gd name="connsiteX1" fmla="*/ 476845 w 476845"/>
                <a:gd name="connsiteY1" fmla="*/ 6251 h 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845" h="6250">
                  <a:moveTo>
                    <a:pt x="0" y="0"/>
                  </a:moveTo>
                  <a:lnTo>
                    <a:pt x="476845" y="6251"/>
                  </a:lnTo>
                </a:path>
              </a:pathLst>
            </a:custGeom>
            <a:ln w="1607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0E92BAA-D955-DBE4-3E21-9CC222C8B69E}"/>
                </a:ext>
              </a:extLst>
            </p:cNvPr>
            <p:cNvSpPr/>
            <p:nvPr/>
          </p:nvSpPr>
          <p:spPr>
            <a:xfrm>
              <a:off x="7558682" y="2988171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1AA0AD79-CF36-B16A-C39A-B36D8A5F1E53}"/>
                </a:ext>
              </a:extLst>
            </p:cNvPr>
            <p:cNvSpPr/>
            <p:nvPr/>
          </p:nvSpPr>
          <p:spPr>
            <a:xfrm>
              <a:off x="7583685" y="3114972"/>
              <a:ext cx="190202" cy="8929"/>
            </a:xfrm>
            <a:custGeom>
              <a:avLst/>
              <a:gdLst>
                <a:gd name="connsiteX0" fmla="*/ 0 w 190202"/>
                <a:gd name="connsiteY0" fmla="*/ 0 h 8929"/>
                <a:gd name="connsiteX1" fmla="*/ 190202 w 190202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8929">
                  <a:moveTo>
                    <a:pt x="0" y="0"/>
                  </a:moveTo>
                  <a:lnTo>
                    <a:pt x="190202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FE6E628C-5B35-0589-2FF5-365DF5169165}"/>
                </a:ext>
              </a:extLst>
            </p:cNvPr>
            <p:cNvSpPr/>
            <p:nvPr/>
          </p:nvSpPr>
          <p:spPr>
            <a:xfrm>
              <a:off x="7612260" y="3239095"/>
              <a:ext cx="190202" cy="2678"/>
            </a:xfrm>
            <a:custGeom>
              <a:avLst/>
              <a:gdLst>
                <a:gd name="connsiteX0" fmla="*/ 0 w 190202"/>
                <a:gd name="connsiteY0" fmla="*/ 0 h 2678"/>
                <a:gd name="connsiteX1" fmla="*/ 190202 w 190202"/>
                <a:gd name="connsiteY1" fmla="*/ 2679 h 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202" h="2678">
                  <a:moveTo>
                    <a:pt x="0" y="0"/>
                  </a:moveTo>
                  <a:lnTo>
                    <a:pt x="190202" y="2679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857FD18F-7B97-6C4D-87A1-746AB5212D8A}"/>
                </a:ext>
              </a:extLst>
            </p:cNvPr>
            <p:cNvSpPr/>
            <p:nvPr/>
          </p:nvSpPr>
          <p:spPr>
            <a:xfrm>
              <a:off x="7639050" y="3361432"/>
              <a:ext cx="183058" cy="4464"/>
            </a:xfrm>
            <a:custGeom>
              <a:avLst/>
              <a:gdLst>
                <a:gd name="connsiteX0" fmla="*/ 0 w 183058"/>
                <a:gd name="connsiteY0" fmla="*/ 0 h 4464"/>
                <a:gd name="connsiteX1" fmla="*/ 183058 w 183058"/>
                <a:gd name="connsiteY1" fmla="*/ 4465 h 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058" h="4464">
                  <a:moveTo>
                    <a:pt x="0" y="0"/>
                  </a:moveTo>
                  <a:lnTo>
                    <a:pt x="183058" y="4465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25750C2-A86D-7E55-A561-C69AD9A1C9BA}"/>
                </a:ext>
              </a:extLst>
            </p:cNvPr>
            <p:cNvSpPr/>
            <p:nvPr/>
          </p:nvSpPr>
          <p:spPr>
            <a:xfrm>
              <a:off x="7378303" y="295781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2E96751-FE2B-955E-7909-C3D5AB635ED2}"/>
                </a:ext>
              </a:extLst>
            </p:cNvPr>
            <p:cNvSpPr/>
            <p:nvPr/>
          </p:nvSpPr>
          <p:spPr>
            <a:xfrm>
              <a:off x="7395269" y="2957810"/>
              <a:ext cx="40183" cy="59828"/>
            </a:xfrm>
            <a:custGeom>
              <a:avLst/>
              <a:gdLst>
                <a:gd name="connsiteX0" fmla="*/ 40184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4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36EFDEFB-A8E7-3E46-32F2-D56F58730FAC}"/>
                </a:ext>
              </a:extLst>
            </p:cNvPr>
            <p:cNvSpPr/>
            <p:nvPr/>
          </p:nvSpPr>
          <p:spPr>
            <a:xfrm>
              <a:off x="7428309" y="3209627"/>
              <a:ext cx="78581" cy="58935"/>
            </a:xfrm>
            <a:custGeom>
              <a:avLst/>
              <a:gdLst>
                <a:gd name="connsiteX0" fmla="*/ 0 w 78581"/>
                <a:gd name="connsiteY0" fmla="*/ 0 h 58935"/>
                <a:gd name="connsiteX1" fmla="*/ 78581 w 78581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8935">
                  <a:moveTo>
                    <a:pt x="0" y="0"/>
                  </a:moveTo>
                  <a:lnTo>
                    <a:pt x="78581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810A877-7B5D-B2F3-7538-02B1475ABC9A}"/>
                </a:ext>
              </a:extLst>
            </p:cNvPr>
            <p:cNvSpPr/>
            <p:nvPr/>
          </p:nvSpPr>
          <p:spPr>
            <a:xfrm>
              <a:off x="7444382" y="3209627"/>
              <a:ext cx="41076" cy="58935"/>
            </a:xfrm>
            <a:custGeom>
              <a:avLst/>
              <a:gdLst>
                <a:gd name="connsiteX0" fmla="*/ 41077 w 41076"/>
                <a:gd name="connsiteY0" fmla="*/ 0 h 58935"/>
                <a:gd name="connsiteX1" fmla="*/ 0 w 41076"/>
                <a:gd name="connsiteY1" fmla="*/ 58936 h 5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6" h="58935">
                  <a:moveTo>
                    <a:pt x="41077" y="0"/>
                  </a:moveTo>
                  <a:lnTo>
                    <a:pt x="0" y="58936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4F44B2C5-CB22-34C5-93C4-299921E7B5B5}"/>
                </a:ext>
              </a:extLst>
            </p:cNvPr>
            <p:cNvSpPr/>
            <p:nvPr/>
          </p:nvSpPr>
          <p:spPr>
            <a:xfrm>
              <a:off x="7456884" y="3333750"/>
              <a:ext cx="78581" cy="59828"/>
            </a:xfrm>
            <a:custGeom>
              <a:avLst/>
              <a:gdLst>
                <a:gd name="connsiteX0" fmla="*/ 0 w 78581"/>
                <a:gd name="connsiteY0" fmla="*/ 0 h 59828"/>
                <a:gd name="connsiteX1" fmla="*/ 78581 w 78581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81" h="59828">
                  <a:moveTo>
                    <a:pt x="0" y="0"/>
                  </a:moveTo>
                  <a:lnTo>
                    <a:pt x="78581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0E5041B6-DD61-C8C3-5CFF-6F84A08C7D73}"/>
                </a:ext>
              </a:extLst>
            </p:cNvPr>
            <p:cNvSpPr/>
            <p:nvPr/>
          </p:nvSpPr>
          <p:spPr>
            <a:xfrm>
              <a:off x="7473850" y="3333750"/>
              <a:ext cx="40183" cy="59828"/>
            </a:xfrm>
            <a:custGeom>
              <a:avLst/>
              <a:gdLst>
                <a:gd name="connsiteX0" fmla="*/ 40183 w 40183"/>
                <a:gd name="connsiteY0" fmla="*/ 0 h 59828"/>
                <a:gd name="connsiteX1" fmla="*/ 0 w 40183"/>
                <a:gd name="connsiteY1" fmla="*/ 59829 h 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3" h="59828">
                  <a:moveTo>
                    <a:pt x="40183" y="0"/>
                  </a:moveTo>
                  <a:lnTo>
                    <a:pt x="0" y="59829"/>
                  </a:lnTo>
                </a:path>
              </a:pathLst>
            </a:custGeom>
            <a:ln w="16073" cap="rnd">
              <a:solidFill>
                <a:srgbClr val="F4C2C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17A4EDFC-C1AE-73C0-A443-1E661D6CF77D}"/>
                </a:ext>
              </a:extLst>
            </p:cNvPr>
            <p:cNvSpPr/>
            <p:nvPr/>
          </p:nvSpPr>
          <p:spPr>
            <a:xfrm>
              <a:off x="7408664" y="3085504"/>
              <a:ext cx="65186" cy="50006"/>
            </a:xfrm>
            <a:custGeom>
              <a:avLst/>
              <a:gdLst>
                <a:gd name="connsiteX0" fmla="*/ 0 w 65186"/>
                <a:gd name="connsiteY0" fmla="*/ 22324 h 50006"/>
                <a:gd name="connsiteX1" fmla="*/ 26789 w 65186"/>
                <a:gd name="connsiteY1" fmla="*/ 50006 h 50006"/>
                <a:gd name="connsiteX2" fmla="*/ 65187 w 65186"/>
                <a:gd name="connsiteY2" fmla="*/ 0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186" h="50006">
                  <a:moveTo>
                    <a:pt x="0" y="22324"/>
                  </a:moveTo>
                  <a:lnTo>
                    <a:pt x="26789" y="50006"/>
                  </a:lnTo>
                  <a:lnTo>
                    <a:pt x="65187" y="0"/>
                  </a:lnTo>
                </a:path>
              </a:pathLst>
            </a:custGeom>
            <a:noFill/>
            <a:ln w="16073" cap="rnd">
              <a:solidFill>
                <a:srgbClr val="FFE77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0867727B-4D40-7C17-FBBE-A6EC0619BD31}"/>
                </a:ext>
              </a:extLst>
            </p:cNvPr>
            <p:cNvSpPr/>
            <p:nvPr/>
          </p:nvSpPr>
          <p:spPr>
            <a:xfrm>
              <a:off x="9921478" y="3827561"/>
              <a:ext cx="307185" cy="196191"/>
            </a:xfrm>
            <a:custGeom>
              <a:avLst/>
              <a:gdLst>
                <a:gd name="connsiteX0" fmla="*/ 307181 w 307185"/>
                <a:gd name="connsiteY0" fmla="*/ 133945 h 196191"/>
                <a:gd name="connsiteX1" fmla="*/ 285750 w 307185"/>
                <a:gd name="connsiteY1" fmla="*/ 0 h 196191"/>
                <a:gd name="connsiteX2" fmla="*/ 0 w 307185"/>
                <a:gd name="connsiteY2" fmla="*/ 69652 h 196191"/>
                <a:gd name="connsiteX3" fmla="*/ 52685 w 307185"/>
                <a:gd name="connsiteY3" fmla="*/ 158949 h 196191"/>
                <a:gd name="connsiteX4" fmla="*/ 307181 w 307185"/>
                <a:gd name="connsiteY4" fmla="*/ 133945 h 19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85" h="196191">
                  <a:moveTo>
                    <a:pt x="307181" y="133945"/>
                  </a:moveTo>
                  <a:cubicBezTo>
                    <a:pt x="307181" y="133945"/>
                    <a:pt x="308074" y="49113"/>
                    <a:pt x="285750" y="0"/>
                  </a:cubicBezTo>
                  <a:cubicBezTo>
                    <a:pt x="285750" y="0"/>
                    <a:pt x="44648" y="43755"/>
                    <a:pt x="0" y="69652"/>
                  </a:cubicBezTo>
                  <a:cubicBezTo>
                    <a:pt x="0" y="69652"/>
                    <a:pt x="40184" y="109835"/>
                    <a:pt x="52685" y="158949"/>
                  </a:cubicBezTo>
                  <a:cubicBezTo>
                    <a:pt x="65187" y="208062"/>
                    <a:pt x="305395" y="216992"/>
                    <a:pt x="307181" y="133945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BF18E15B-B34E-6946-A103-A4F87593181A}"/>
                </a:ext>
              </a:extLst>
            </p:cNvPr>
            <p:cNvSpPr/>
            <p:nvPr/>
          </p:nvSpPr>
          <p:spPr>
            <a:xfrm>
              <a:off x="9989343" y="3836491"/>
              <a:ext cx="268783" cy="221456"/>
            </a:xfrm>
            <a:custGeom>
              <a:avLst/>
              <a:gdLst>
                <a:gd name="connsiteX0" fmla="*/ 246459 w 268783"/>
                <a:gd name="connsiteY0" fmla="*/ 186630 h 221456"/>
                <a:gd name="connsiteX1" fmla="*/ 268783 w 268783"/>
                <a:gd name="connsiteY1" fmla="*/ 0 h 221456"/>
                <a:gd name="connsiteX2" fmla="*/ 0 w 268783"/>
                <a:gd name="connsiteY2" fmla="*/ 58043 h 221456"/>
                <a:gd name="connsiteX3" fmla="*/ 19645 w 268783"/>
                <a:gd name="connsiteY3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783" h="221456">
                  <a:moveTo>
                    <a:pt x="246459" y="186630"/>
                  </a:moveTo>
                  <a:cubicBezTo>
                    <a:pt x="246459" y="186630"/>
                    <a:pt x="261640" y="32147"/>
                    <a:pt x="268783" y="0"/>
                  </a:cubicBezTo>
                  <a:cubicBezTo>
                    <a:pt x="268783" y="0"/>
                    <a:pt x="73224" y="16074"/>
                    <a:pt x="0" y="58043"/>
                  </a:cubicBezTo>
                  <a:lnTo>
                    <a:pt x="19645" y="221456"/>
                  </a:lnTo>
                  <a:close/>
                </a:path>
              </a:pathLst>
            </a:custGeom>
            <a:solidFill>
              <a:srgbClr val="F4C2C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040B420-41F2-7B42-F53B-317FE43F3C2B}"/>
                </a:ext>
              </a:extLst>
            </p:cNvPr>
            <p:cNvSpPr/>
            <p:nvPr/>
          </p:nvSpPr>
          <p:spPr>
            <a:xfrm>
              <a:off x="10222179" y="3974008"/>
              <a:ext cx="260976" cy="174105"/>
            </a:xfrm>
            <a:custGeom>
              <a:avLst/>
              <a:gdLst>
                <a:gd name="connsiteX0" fmla="*/ 230616 w 260976"/>
                <a:gd name="connsiteY0" fmla="*/ 168771 h 174105"/>
                <a:gd name="connsiteX1" fmla="*/ 260976 w 260976"/>
                <a:gd name="connsiteY1" fmla="*/ 0 h 174105"/>
                <a:gd name="connsiteX2" fmla="*/ 35948 w 260976"/>
                <a:gd name="connsiteY2" fmla="*/ 27682 h 174105"/>
                <a:gd name="connsiteX3" fmla="*/ 229 w 260976"/>
                <a:gd name="connsiteY3" fmla="*/ 167878 h 174105"/>
                <a:gd name="connsiteX4" fmla="*/ 230616 w 260976"/>
                <a:gd name="connsiteY4" fmla="*/ 168771 h 1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76" h="174105">
                  <a:moveTo>
                    <a:pt x="230616" y="168771"/>
                  </a:moveTo>
                  <a:cubicBezTo>
                    <a:pt x="230616" y="168771"/>
                    <a:pt x="229722" y="54471"/>
                    <a:pt x="260976" y="0"/>
                  </a:cubicBezTo>
                  <a:cubicBezTo>
                    <a:pt x="260976" y="0"/>
                    <a:pt x="77025" y="3572"/>
                    <a:pt x="35948" y="27682"/>
                  </a:cubicBezTo>
                  <a:cubicBezTo>
                    <a:pt x="-5128" y="51792"/>
                    <a:pt x="229" y="167878"/>
                    <a:pt x="229" y="167878"/>
                  </a:cubicBezTo>
                  <a:cubicBezTo>
                    <a:pt x="229" y="167878"/>
                    <a:pt x="222579" y="181273"/>
                    <a:pt x="230616" y="168771"/>
                  </a:cubicBezTo>
                  <a:close/>
                </a:path>
              </a:pathLst>
            </a:custGeom>
            <a:solidFill>
              <a:srgbClr val="FFFFFF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14756D1D-A4EF-C0D3-EB7E-A6D6BD0F57B9}"/>
                </a:ext>
              </a:extLst>
            </p:cNvPr>
            <p:cNvSpPr/>
            <p:nvPr/>
          </p:nvSpPr>
          <p:spPr>
            <a:xfrm>
              <a:off x="10280451" y="4092773"/>
              <a:ext cx="202703" cy="558105"/>
            </a:xfrm>
            <a:custGeom>
              <a:avLst/>
              <a:gdLst>
                <a:gd name="connsiteX0" fmla="*/ 0 w 202703"/>
                <a:gd name="connsiteY0" fmla="*/ 0 h 558105"/>
                <a:gd name="connsiteX1" fmla="*/ 202704 w 202703"/>
                <a:gd name="connsiteY1" fmla="*/ 0 h 558105"/>
                <a:gd name="connsiteX2" fmla="*/ 202704 w 202703"/>
                <a:gd name="connsiteY2" fmla="*/ 558106 h 558105"/>
                <a:gd name="connsiteX3" fmla="*/ 0 w 202703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558105">
                  <a:moveTo>
                    <a:pt x="0" y="0"/>
                  </a:moveTo>
                  <a:lnTo>
                    <a:pt x="202704" y="0"/>
                  </a:lnTo>
                  <a:lnTo>
                    <a:pt x="202704" y="558106"/>
                  </a:lnTo>
                  <a:lnTo>
                    <a:pt x="0" y="558106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C19EE9FF-5F11-24ED-4C6A-43E6E7F5E823}"/>
                </a:ext>
              </a:extLst>
            </p:cNvPr>
            <p:cNvSpPr/>
            <p:nvPr/>
          </p:nvSpPr>
          <p:spPr>
            <a:xfrm>
              <a:off x="10342959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1 w 78581"/>
                <a:gd name="connsiteY1" fmla="*/ 78581 h 78581"/>
                <a:gd name="connsiteX2" fmla="*/ 0 w 78581"/>
                <a:gd name="connsiteY2" fmla="*/ 39291 h 78581"/>
                <a:gd name="connsiteX3" fmla="*/ 39291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1" y="78581"/>
                  </a:cubicBezTo>
                  <a:cubicBezTo>
                    <a:pt x="17591" y="78581"/>
                    <a:pt x="0" y="60990"/>
                    <a:pt x="0" y="39291"/>
                  </a:cubicBezTo>
                  <a:cubicBezTo>
                    <a:pt x="0" y="17591"/>
                    <a:pt x="17591" y="0"/>
                    <a:pt x="39291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A69BC141-FB1E-044C-6F01-A3BE89F8F424}"/>
                </a:ext>
              </a:extLst>
            </p:cNvPr>
            <p:cNvSpPr/>
            <p:nvPr/>
          </p:nvSpPr>
          <p:spPr>
            <a:xfrm>
              <a:off x="9956303" y="3961506"/>
              <a:ext cx="121444" cy="690265"/>
            </a:xfrm>
            <a:custGeom>
              <a:avLst/>
              <a:gdLst>
                <a:gd name="connsiteX0" fmla="*/ 121444 w 121444"/>
                <a:gd name="connsiteY0" fmla="*/ 690265 h 690265"/>
                <a:gd name="connsiteX1" fmla="*/ 121444 w 121444"/>
                <a:gd name="connsiteY1" fmla="*/ 0 h 690265"/>
                <a:gd name="connsiteX2" fmla="*/ 0 w 121444"/>
                <a:gd name="connsiteY2" fmla="*/ 29468 h 690265"/>
                <a:gd name="connsiteX3" fmla="*/ 0 w 121444"/>
                <a:gd name="connsiteY3" fmla="*/ 617935 h 690265"/>
                <a:gd name="connsiteX4" fmla="*/ 121444 w 121444"/>
                <a:gd name="connsiteY4" fmla="*/ 690265 h 69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44" h="690265">
                  <a:moveTo>
                    <a:pt x="121444" y="690265"/>
                  </a:moveTo>
                  <a:lnTo>
                    <a:pt x="121444" y="0"/>
                  </a:lnTo>
                  <a:lnTo>
                    <a:pt x="0" y="29468"/>
                  </a:lnTo>
                  <a:lnTo>
                    <a:pt x="0" y="617935"/>
                  </a:lnTo>
                  <a:lnTo>
                    <a:pt x="121444" y="690265"/>
                  </a:lnTo>
                  <a:close/>
                </a:path>
              </a:pathLst>
            </a:custGeom>
            <a:solidFill>
              <a:srgbClr val="424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BFDC1AFF-5519-F399-720B-43ED2035F865}"/>
                </a:ext>
              </a:extLst>
            </p:cNvPr>
            <p:cNvSpPr/>
            <p:nvPr/>
          </p:nvSpPr>
          <p:spPr>
            <a:xfrm>
              <a:off x="10077747" y="3961507"/>
              <a:ext cx="202703" cy="690264"/>
            </a:xfrm>
            <a:custGeom>
              <a:avLst/>
              <a:gdLst>
                <a:gd name="connsiteX0" fmla="*/ 0 w 202703"/>
                <a:gd name="connsiteY0" fmla="*/ 0 h 690264"/>
                <a:gd name="connsiteX1" fmla="*/ 202704 w 202703"/>
                <a:gd name="connsiteY1" fmla="*/ 0 h 690264"/>
                <a:gd name="connsiteX2" fmla="*/ 202704 w 202703"/>
                <a:gd name="connsiteY2" fmla="*/ 690265 h 690264"/>
                <a:gd name="connsiteX3" fmla="*/ 0 w 202703"/>
                <a:gd name="connsiteY3" fmla="*/ 690265 h 6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03" h="690264">
                  <a:moveTo>
                    <a:pt x="0" y="0"/>
                  </a:moveTo>
                  <a:lnTo>
                    <a:pt x="202704" y="0"/>
                  </a:lnTo>
                  <a:lnTo>
                    <a:pt x="202704" y="690265"/>
                  </a:lnTo>
                  <a:lnTo>
                    <a:pt x="0" y="690265"/>
                  </a:lnTo>
                  <a:close/>
                </a:path>
              </a:pathLst>
            </a:custGeom>
            <a:solidFill>
              <a:srgbClr val="FFE779"/>
            </a:solidFill>
            <a:ln w="8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CB166924-6196-D4BA-504C-985CDA0C59B0}"/>
                </a:ext>
              </a:extLst>
            </p:cNvPr>
            <p:cNvSpPr/>
            <p:nvPr/>
          </p:nvSpPr>
          <p:spPr>
            <a:xfrm>
              <a:off x="10139362" y="4495502"/>
              <a:ext cx="78581" cy="78581"/>
            </a:xfrm>
            <a:custGeom>
              <a:avLst/>
              <a:gdLst>
                <a:gd name="connsiteX0" fmla="*/ 78581 w 78581"/>
                <a:gd name="connsiteY0" fmla="*/ 39291 h 78581"/>
                <a:gd name="connsiteX1" fmla="*/ 39290 w 78581"/>
                <a:gd name="connsiteY1" fmla="*/ 78581 h 78581"/>
                <a:gd name="connsiteX2" fmla="*/ -1 w 78581"/>
                <a:gd name="connsiteY2" fmla="*/ 39291 h 78581"/>
                <a:gd name="connsiteX3" fmla="*/ 39290 w 78581"/>
                <a:gd name="connsiteY3" fmla="*/ 0 h 78581"/>
                <a:gd name="connsiteX4" fmla="*/ 78581 w 78581"/>
                <a:gd name="connsiteY4" fmla="*/ 3929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" h="78581">
                  <a:moveTo>
                    <a:pt x="78581" y="39291"/>
                  </a:moveTo>
                  <a:cubicBezTo>
                    <a:pt x="78581" y="60990"/>
                    <a:pt x="60990" y="78581"/>
                    <a:pt x="39290" y="78581"/>
                  </a:cubicBezTo>
                  <a:cubicBezTo>
                    <a:pt x="17591" y="78581"/>
                    <a:pt x="-1" y="60990"/>
                    <a:pt x="-1" y="39291"/>
                  </a:cubicBezTo>
                  <a:cubicBezTo>
                    <a:pt x="-1" y="17591"/>
                    <a:pt x="17591" y="0"/>
                    <a:pt x="39290" y="0"/>
                  </a:cubicBezTo>
                  <a:cubicBezTo>
                    <a:pt x="60990" y="0"/>
                    <a:pt x="78581" y="17591"/>
                    <a:pt x="78581" y="39291"/>
                  </a:cubicBezTo>
                  <a:close/>
                </a:path>
              </a:pathLst>
            </a:custGeom>
            <a:noFill/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8B5CB19-064E-24BD-864B-4B2DE7D64135}"/>
                </a:ext>
              </a:extLst>
            </p:cNvPr>
            <p:cNvSpPr/>
            <p:nvPr/>
          </p:nvSpPr>
          <p:spPr>
            <a:xfrm>
              <a:off x="10129539" y="438388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13A027EE-15B8-0650-51FB-626E7C6FE76E}"/>
                </a:ext>
              </a:extLst>
            </p:cNvPr>
            <p:cNvSpPr/>
            <p:nvPr/>
          </p:nvSpPr>
          <p:spPr>
            <a:xfrm>
              <a:off x="10129539" y="4423171"/>
              <a:ext cx="99119" cy="8929"/>
            </a:xfrm>
            <a:custGeom>
              <a:avLst/>
              <a:gdLst>
                <a:gd name="connsiteX0" fmla="*/ 0 w 99119"/>
                <a:gd name="connsiteY0" fmla="*/ 0 h 8929"/>
                <a:gd name="connsiteX1" fmla="*/ 99119 w 99119"/>
                <a:gd name="connsiteY1" fmla="*/ 0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19" h="8929">
                  <a:moveTo>
                    <a:pt x="0" y="0"/>
                  </a:moveTo>
                  <a:lnTo>
                    <a:pt x="99119" y="0"/>
                  </a:lnTo>
                </a:path>
              </a:pathLst>
            </a:custGeom>
            <a:ln w="16073" cap="rnd">
              <a:solidFill>
                <a:srgbClr val="22272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EADE29-6274-8530-7D98-ECE572D0013B}"/>
              </a:ext>
            </a:extLst>
          </p:cNvPr>
          <p:cNvSpPr txBox="1"/>
          <p:nvPr/>
        </p:nvSpPr>
        <p:spPr>
          <a:xfrm>
            <a:off x="732621" y="2281616"/>
            <a:ext cx="15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PART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C17DB2-7039-CA3C-B79C-DD896C3D3A4B}"/>
              </a:ext>
            </a:extLst>
          </p:cNvPr>
          <p:cNvGrpSpPr/>
          <p:nvPr/>
        </p:nvGrpSpPr>
        <p:grpSpPr>
          <a:xfrm>
            <a:off x="4136000" y="2382733"/>
            <a:ext cx="3858410" cy="743482"/>
            <a:chOff x="1285876" y="2704610"/>
            <a:chExt cx="3858410" cy="74348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6CB730B-BF91-1A58-ADCE-1CA4FF178D9B}"/>
                </a:ext>
              </a:extLst>
            </p:cNvPr>
            <p:cNvSpPr/>
            <p:nvPr/>
          </p:nvSpPr>
          <p:spPr>
            <a:xfrm>
              <a:off x="1285876" y="2704610"/>
              <a:ext cx="3858410" cy="590852"/>
            </a:xfrm>
            <a:prstGeom prst="roundRect">
              <a:avLst>
                <a:gd name="adj" fmla="val 50000"/>
              </a:avLst>
            </a:prstGeom>
            <a:solidFill>
              <a:srgbClr val="40CBAE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975101-3D5D-7959-46D3-D2E156E134C4}"/>
                </a:ext>
              </a:extLst>
            </p:cNvPr>
            <p:cNvSpPr txBox="1"/>
            <p:nvPr/>
          </p:nvSpPr>
          <p:spPr>
            <a:xfrm>
              <a:off x="2068460" y="2801761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+mn-ea"/>
                </a:rPr>
                <a:t>成果展示与深度思考精进</a:t>
              </a:r>
            </a:p>
            <a:p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3094CD3-0BA2-4825-FABB-2FABCC375773}"/>
              </a:ext>
            </a:extLst>
          </p:cNvPr>
          <p:cNvSpPr/>
          <p:nvPr/>
        </p:nvSpPr>
        <p:spPr>
          <a:xfrm>
            <a:off x="0" y="0"/>
            <a:ext cx="1093462" cy="3281266"/>
          </a:xfrm>
          <a:custGeom>
            <a:avLst/>
            <a:gdLst>
              <a:gd name="connsiteX0" fmla="*/ 0 w 1093462"/>
              <a:gd name="connsiteY0" fmla="*/ 0 h 3281266"/>
              <a:gd name="connsiteX1" fmla="*/ 945086 w 1093462"/>
              <a:gd name="connsiteY1" fmla="*/ 0 h 3281266"/>
              <a:gd name="connsiteX2" fmla="*/ 820510 w 1093462"/>
              <a:gd name="connsiteY2" fmla="*/ 99786 h 3281266"/>
              <a:gd name="connsiteX3" fmla="*/ 624114 w 1093462"/>
              <a:gd name="connsiteY3" fmla="*/ 493486 h 3281266"/>
              <a:gd name="connsiteX4" fmla="*/ 1045029 w 1093462"/>
              <a:gd name="connsiteY4" fmla="*/ 1799771 h 3281266"/>
              <a:gd name="connsiteX5" fmla="*/ 91183 w 1093462"/>
              <a:gd name="connsiteY5" fmla="*/ 3177246 h 3281266"/>
              <a:gd name="connsiteX6" fmla="*/ 0 w 1093462"/>
              <a:gd name="connsiteY6" fmla="*/ 3281266 h 328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62" h="3281266">
                <a:moveTo>
                  <a:pt x="0" y="0"/>
                </a:moveTo>
                <a:lnTo>
                  <a:pt x="945086" y="0"/>
                </a:lnTo>
                <a:lnTo>
                  <a:pt x="820510" y="99786"/>
                </a:lnTo>
                <a:cubicBezTo>
                  <a:pt x="713316" y="204410"/>
                  <a:pt x="637419" y="328991"/>
                  <a:pt x="624114" y="493486"/>
                </a:cubicBezTo>
                <a:cubicBezTo>
                  <a:pt x="597505" y="822476"/>
                  <a:pt x="1277257" y="1192590"/>
                  <a:pt x="1045029" y="1799771"/>
                </a:cubicBezTo>
                <a:cubicBezTo>
                  <a:pt x="899887" y="2179259"/>
                  <a:pt x="536463" y="2659383"/>
                  <a:pt x="91183" y="3177246"/>
                </a:cubicBezTo>
                <a:lnTo>
                  <a:pt x="0" y="3281266"/>
                </a:lnTo>
                <a:close/>
              </a:path>
            </a:pathLst>
          </a:custGeom>
          <a:solidFill>
            <a:srgbClr val="424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EFEC603-F505-CD1D-AFAF-9E08594763D7}"/>
              </a:ext>
            </a:extLst>
          </p:cNvPr>
          <p:cNvSpPr/>
          <p:nvPr/>
        </p:nvSpPr>
        <p:spPr>
          <a:xfrm>
            <a:off x="7286170" y="5818784"/>
            <a:ext cx="4905829" cy="1039216"/>
          </a:xfrm>
          <a:custGeom>
            <a:avLst/>
            <a:gdLst>
              <a:gd name="connsiteX0" fmla="*/ 4177187 w 5661756"/>
              <a:gd name="connsiteY0" fmla="*/ 294 h 1199346"/>
              <a:gd name="connsiteX1" fmla="*/ 4268385 w 5661756"/>
              <a:gd name="connsiteY1" fmla="*/ 1917 h 1199346"/>
              <a:gd name="connsiteX2" fmla="*/ 5452206 w 5661756"/>
              <a:gd name="connsiteY2" fmla="*/ 324407 h 1199346"/>
              <a:gd name="connsiteX3" fmla="*/ 5661756 w 5661756"/>
              <a:gd name="connsiteY3" fmla="*/ 411220 h 1199346"/>
              <a:gd name="connsiteX4" fmla="*/ 5661756 w 5661756"/>
              <a:gd name="connsiteY4" fmla="*/ 1199346 h 1199346"/>
              <a:gd name="connsiteX5" fmla="*/ 0 w 5661756"/>
              <a:gd name="connsiteY5" fmla="*/ 1199346 h 1199346"/>
              <a:gd name="connsiteX6" fmla="*/ 25260 w 5661756"/>
              <a:gd name="connsiteY6" fmla="*/ 1175377 h 1199346"/>
              <a:gd name="connsiteX7" fmla="*/ 1292956 w 5661756"/>
              <a:gd name="connsiteY7" fmla="*/ 234146 h 1199346"/>
              <a:gd name="connsiteX8" fmla="*/ 2904042 w 5661756"/>
              <a:gd name="connsiteY8" fmla="*/ 321232 h 1199346"/>
              <a:gd name="connsiteX9" fmla="*/ 4177187 w 5661756"/>
              <a:gd name="connsiteY9" fmla="*/ 294 h 11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1756" h="1199346">
                <a:moveTo>
                  <a:pt x="4177187" y="294"/>
                </a:moveTo>
                <a:cubicBezTo>
                  <a:pt x="4207162" y="-389"/>
                  <a:pt x="4237542" y="103"/>
                  <a:pt x="4268385" y="1917"/>
                </a:cubicBezTo>
                <a:cubicBezTo>
                  <a:pt x="4638500" y="23689"/>
                  <a:pt x="5041271" y="159760"/>
                  <a:pt x="5452206" y="324407"/>
                </a:cubicBezTo>
                <a:lnTo>
                  <a:pt x="5661756" y="411220"/>
                </a:lnTo>
                <a:lnTo>
                  <a:pt x="5661756" y="1199346"/>
                </a:lnTo>
                <a:lnTo>
                  <a:pt x="0" y="1199346"/>
                </a:lnTo>
                <a:lnTo>
                  <a:pt x="25260" y="1175377"/>
                </a:lnTo>
                <a:cubicBezTo>
                  <a:pt x="475110" y="757454"/>
                  <a:pt x="907421" y="406503"/>
                  <a:pt x="1292956" y="234146"/>
                </a:cubicBezTo>
                <a:cubicBezTo>
                  <a:pt x="1909813" y="-41625"/>
                  <a:pt x="2408137" y="359937"/>
                  <a:pt x="2904042" y="321232"/>
                </a:cubicBezTo>
                <a:cubicBezTo>
                  <a:pt x="3368953" y="284946"/>
                  <a:pt x="3727558" y="10535"/>
                  <a:pt x="4177187" y="294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78BA42-FDE3-B3B8-F342-15A1D65D56EB}"/>
              </a:ext>
            </a:extLst>
          </p:cNvPr>
          <p:cNvSpPr txBox="1"/>
          <p:nvPr/>
        </p:nvSpPr>
        <p:spPr>
          <a:xfrm>
            <a:off x="188850" y="108225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4249C1"/>
                </a:solidFill>
                <a:latin typeface="Aa厚底黑" panose="00020600040101010101" pitchFamily="18" charset="-122"/>
                <a:ea typeface="Aa厚底黑" panose="00020600040101010101" pitchFamily="18" charset="-122"/>
              </a:rPr>
              <a:t>03</a:t>
            </a:r>
            <a:endParaRPr lang="zh-CN" altLang="en-US" sz="4000" dirty="0">
              <a:solidFill>
                <a:srgbClr val="4249C1"/>
              </a:solidFill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975101-3D5D-7959-46D3-D2E156E134C4}"/>
              </a:ext>
            </a:extLst>
          </p:cNvPr>
          <p:cNvSpPr txBox="1"/>
          <p:nvPr/>
        </p:nvSpPr>
        <p:spPr>
          <a:xfrm>
            <a:off x="1097768" y="26211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深度课设成果介绍与总结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5" name="Google Shape;10800;p65">
            <a:extLst>
              <a:ext uri="{FF2B5EF4-FFF2-40B4-BE49-F238E27FC236}">
                <a16:creationId xmlns:a16="http://schemas.microsoft.com/office/drawing/2014/main" id="{AEBF3306-2665-4F48-9BD5-E967D6FF7331}"/>
              </a:ext>
            </a:extLst>
          </p:cNvPr>
          <p:cNvGrpSpPr/>
          <p:nvPr/>
        </p:nvGrpSpPr>
        <p:grpSpPr>
          <a:xfrm>
            <a:off x="2273207" y="1643246"/>
            <a:ext cx="7645586" cy="3571508"/>
            <a:chOff x="238125" y="1188750"/>
            <a:chExt cx="7140450" cy="3335550"/>
          </a:xfrm>
        </p:grpSpPr>
        <p:sp>
          <p:nvSpPr>
            <p:cNvPr id="26" name="Google Shape;10801;p65">
              <a:extLst>
                <a:ext uri="{FF2B5EF4-FFF2-40B4-BE49-F238E27FC236}">
                  <a16:creationId xmlns:a16="http://schemas.microsoft.com/office/drawing/2014/main" id="{5EC0C9D4-0243-4909-BF1D-D4EC5D2AE51F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40CBAE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10802;p65">
              <a:extLst>
                <a:ext uri="{FF2B5EF4-FFF2-40B4-BE49-F238E27FC236}">
                  <a16:creationId xmlns:a16="http://schemas.microsoft.com/office/drawing/2014/main" id="{E3F269DB-2FD3-462F-A873-E000D15A9F64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4249C1"/>
            </a:solidFill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" name="Google Shape;10803;p65">
              <a:extLst>
                <a:ext uri="{FF2B5EF4-FFF2-40B4-BE49-F238E27FC236}">
                  <a16:creationId xmlns:a16="http://schemas.microsoft.com/office/drawing/2014/main" id="{80DB83AB-335C-4B4F-AD23-6B1FE5F4436F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4249C1"/>
            </a:solidFill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0804;p65">
              <a:extLst>
                <a:ext uri="{FF2B5EF4-FFF2-40B4-BE49-F238E27FC236}">
                  <a16:creationId xmlns:a16="http://schemas.microsoft.com/office/drawing/2014/main" id="{3816EFAD-F2B3-479B-A599-0538D8333031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40CBAE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0805;p65">
              <a:extLst>
                <a:ext uri="{FF2B5EF4-FFF2-40B4-BE49-F238E27FC236}">
                  <a16:creationId xmlns:a16="http://schemas.microsoft.com/office/drawing/2014/main" id="{5E66E0C5-F6D4-429B-911D-3C80E7119F96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B028251-EDC4-4F5C-8A32-34510631343A}"/>
              </a:ext>
            </a:extLst>
          </p:cNvPr>
          <p:cNvSpPr txBox="1"/>
          <p:nvPr/>
        </p:nvSpPr>
        <p:spPr>
          <a:xfrm>
            <a:off x="5396243" y="2951947"/>
            <a:ext cx="129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代码行数统计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3B0DA8B-AF55-4BAB-8C7F-3AF363AACBC6}"/>
              </a:ext>
            </a:extLst>
          </p:cNvPr>
          <p:cNvGrpSpPr/>
          <p:nvPr/>
        </p:nvGrpSpPr>
        <p:grpSpPr>
          <a:xfrm>
            <a:off x="2423109" y="3574574"/>
            <a:ext cx="2540773" cy="1564365"/>
            <a:chOff x="-9088" y="1807430"/>
            <a:chExt cx="2108450" cy="15643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D2D5D88-E132-4D42-9338-3E2CBFE6310C}"/>
                </a:ext>
              </a:extLst>
            </p:cNvPr>
            <p:cNvSpPr txBox="1"/>
            <p:nvPr/>
          </p:nvSpPr>
          <p:spPr>
            <a:xfrm>
              <a:off x="-9086" y="2057461"/>
              <a:ext cx="2108448" cy="13143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AbstractTimeControl:74-59=15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AcupointControl:212-164=48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BirthTimeControl:693-120=573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LocalTimeControl:426-288=138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MeridianTimeControl:204-166=38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SunTimeControl:408-303=105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E919B2B-E694-44DE-8743-8294295C4151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】V2.0</a:t>
              </a:r>
              <a:endPara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11800A-527E-48B0-B2E9-6EFC266D53EE}"/>
              </a:ext>
            </a:extLst>
          </p:cNvPr>
          <p:cNvGrpSpPr/>
          <p:nvPr/>
        </p:nvGrpSpPr>
        <p:grpSpPr>
          <a:xfrm>
            <a:off x="7228119" y="3648441"/>
            <a:ext cx="2540773" cy="1238507"/>
            <a:chOff x="-9088" y="1807430"/>
            <a:chExt cx="2108450" cy="123850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F750669-69BE-4906-A67A-432C7671A2D7}"/>
                </a:ext>
              </a:extLst>
            </p:cNvPr>
            <p:cNvSpPr txBox="1"/>
            <p:nvPr/>
          </p:nvSpPr>
          <p:spPr>
            <a:xfrm>
              <a:off x="-9086" y="2057461"/>
              <a:ext cx="2108448" cy="98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sz="10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MainActivity:1444-651=793</a:t>
              </a:r>
            </a:p>
            <a:p>
              <a:pPr algn="r"/>
              <a:endParaRPr lang="en-US" altLang="zh-CN" sz="1000" b="1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  <a:p>
              <a:pPr algn="r"/>
              <a:r>
                <a:rPr lang="zh-CN" altLang="en-US" sz="10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代码＋注释总行数大约在三千三百行左右</a:t>
              </a:r>
            </a:p>
            <a:p>
              <a:pPr algn="r"/>
              <a:endParaRPr lang="en-US" altLang="zh-CN" sz="1000" b="1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E2B567E-B345-4F59-AA99-6B29C65BDB96}"/>
                </a:ext>
              </a:extLst>
            </p:cNvPr>
            <p:cNvSpPr txBox="1"/>
            <p:nvPr/>
          </p:nvSpPr>
          <p:spPr>
            <a:xfrm>
              <a:off x="-9088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】V3.0</a:t>
              </a:r>
              <a:endPara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EBA9755-D680-4A6A-9DEA-C1B268C11D14}"/>
              </a:ext>
            </a:extLst>
          </p:cNvPr>
          <p:cNvGrpSpPr/>
          <p:nvPr/>
        </p:nvGrpSpPr>
        <p:grpSpPr>
          <a:xfrm>
            <a:off x="2338814" y="1828851"/>
            <a:ext cx="2655258" cy="1140724"/>
            <a:chOff x="129259" y="1807430"/>
            <a:chExt cx="2203455" cy="1140724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B314BE6-8F29-42FA-8E56-59ECAF2202FB}"/>
                </a:ext>
              </a:extLst>
            </p:cNvPr>
            <p:cNvSpPr txBox="1"/>
            <p:nvPr/>
          </p:nvSpPr>
          <p:spPr>
            <a:xfrm>
              <a:off x="185415" y="2057461"/>
              <a:ext cx="2147299" cy="890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2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浅度课设主要修改了和小组人数相关的功能实现，比如表盘刻度、菜单栏个数，行数较少，不统计。</a:t>
              </a:r>
              <a:endParaRPr lang="en-US" altLang="zh-CN" sz="1200" b="1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61D95-855C-4D40-A51E-7FBB683B3BCC}"/>
                </a:ext>
              </a:extLst>
            </p:cNvPr>
            <p:cNvSpPr txBox="1"/>
            <p:nvPr/>
          </p:nvSpPr>
          <p:spPr>
            <a:xfrm>
              <a:off x="129259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浅度课设</a:t>
              </a:r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】V1.0</a:t>
              </a:r>
              <a:endPara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FBC2539-AAB6-4A42-A8C6-8B8D7D70B7A0}"/>
              </a:ext>
            </a:extLst>
          </p:cNvPr>
          <p:cNvGrpSpPr/>
          <p:nvPr/>
        </p:nvGrpSpPr>
        <p:grpSpPr>
          <a:xfrm>
            <a:off x="7171374" y="1828851"/>
            <a:ext cx="2587588" cy="1428623"/>
            <a:chOff x="185415" y="1807430"/>
            <a:chExt cx="2147299" cy="1428623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3E8C6F1-6B4C-4E51-B731-E5046D51477D}"/>
                </a:ext>
              </a:extLst>
            </p:cNvPr>
            <p:cNvSpPr txBox="1"/>
            <p:nvPr/>
          </p:nvSpPr>
          <p:spPr>
            <a:xfrm>
              <a:off x="185415" y="2057461"/>
              <a:ext cx="2147299" cy="1178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900" b="0" i="0">
                  <a:solidFill>
                    <a:schemeClr val="bg2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ConsumerInnovationActivity:237</a:t>
              </a:r>
            </a:p>
            <a:p>
              <a:pPr algn="r"/>
              <a:r>
                <a:rPr lang="en-US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SetTestText:34 SunRiseSet:213</a:t>
              </a:r>
              <a:r>
                <a:rPr lang="zh-CN" altLang="en-US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（借鉴） </a:t>
              </a:r>
              <a:r>
                <a:rPr lang="en-US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PSIrecord:456 Constants:295-181=114</a:t>
              </a:r>
            </a:p>
            <a:p>
              <a:pPr algn="r"/>
              <a:r>
                <a:rPr lang="nl-NL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consumer 412</a:t>
              </a:r>
            </a:p>
            <a:p>
              <a:pPr algn="r"/>
              <a:r>
                <a:rPr lang="nl-NL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deep 283-235=48</a:t>
              </a:r>
            </a:p>
            <a:p>
              <a:pPr algn="r"/>
              <a:r>
                <a:rPr lang="nl-NL" altLang="zh-CN" sz="800" b="1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psi 16</a:t>
              </a:r>
              <a:endParaRPr lang="en-US" altLang="zh-CN" sz="800" b="1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D4F6E9-5670-41EB-ACB2-8FAD1382BFD1}"/>
                </a:ext>
              </a:extLst>
            </p:cNvPr>
            <p:cNvSpPr txBox="1"/>
            <p:nvPr/>
          </p:nvSpPr>
          <p:spPr>
            <a:xfrm>
              <a:off x="388171" y="1807430"/>
              <a:ext cx="1944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5B8B52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【</a:t>
              </a:r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深度课设</a:t>
              </a:r>
              <a:r>
                <a:rPr lang="en-US" altLang="zh-CN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】V4.0</a:t>
              </a:r>
              <a:endPara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85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1391</Words>
  <Application>Microsoft Office PowerPoint</Application>
  <PresentationFormat>宽屏</PresentationFormat>
  <Paragraphs>202</Paragraphs>
  <Slides>22</Slides>
  <Notes>22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Aa厚底黑</vt:lpstr>
      <vt:lpstr>HarmonyOS Sans SC Light</vt:lpstr>
      <vt:lpstr>阿里巴巴普惠体 2.0 55 Regular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耀月</dc:creator>
  <cp:lastModifiedBy>刘 耀月</cp:lastModifiedBy>
  <cp:revision>67</cp:revision>
  <dcterms:created xsi:type="dcterms:W3CDTF">2023-06-08T01:19:33Z</dcterms:created>
  <dcterms:modified xsi:type="dcterms:W3CDTF">2023-06-08T08:46:56Z</dcterms:modified>
</cp:coreProperties>
</file>